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9EBB9-52F6-2D38-A411-2D62EBFA8989}" v="15" dt="2026-06-29T08:26:27.003"/>
    <p1510:client id="{AC4D7015-1333-48E2-B7FF-B15063A5EB74}" v="1" dt="2026-06-29T08:56:55.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16" autoAdjust="0"/>
  </p:normalViewPr>
  <p:slideViewPr>
    <p:cSldViewPr snapToGrid="0">
      <p:cViewPr varScale="1">
        <p:scale>
          <a:sx n="122" d="100"/>
          <a:sy n="122"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Skovgaard Lund" userId="S::antlnd@onerm.dk::6674e30f-43b1-43c9-9c29-2ce8c5768fb9" providerId="AD" clId="Web-{C22C1386-E764-8941-ACE0-4FDD4DB9BB03}"/>
    <pc:docChg chg="modSld">
      <pc:chgData name="Annette Skovgaard Lund" userId="S::antlnd@onerm.dk::6674e30f-43b1-43c9-9c29-2ce8c5768fb9" providerId="AD" clId="Web-{C22C1386-E764-8941-ACE0-4FDD4DB9BB03}" dt="2026-06-29T07:51:03.814" v="1"/>
      <pc:docMkLst>
        <pc:docMk/>
      </pc:docMkLst>
      <pc:sldChg chg="modNotes">
        <pc:chgData name="Annette Skovgaard Lund" userId="S::antlnd@onerm.dk::6674e30f-43b1-43c9-9c29-2ce8c5768fb9" providerId="AD" clId="Web-{C22C1386-E764-8941-ACE0-4FDD4DB9BB03}" dt="2026-06-29T07:51:03.814" v="1"/>
        <pc:sldMkLst>
          <pc:docMk/>
          <pc:sldMk cId="0" sldId="271"/>
        </pc:sldMkLst>
      </pc:sldChg>
    </pc:docChg>
  </pc:docChgLst>
  <pc:docChgLst>
    <pc:chgData name="Katrine Høgh Vinter" userId="c00e8790-1ff3-4eba-baab-36ef0824cbd9" providerId="ADAL" clId="{E5071DBF-6C27-4F58-84B8-6C440BEEB250}"/>
    <pc:docChg chg="modSld">
      <pc:chgData name="Katrine Høgh Vinter" userId="c00e8790-1ff3-4eba-baab-36ef0824cbd9" providerId="ADAL" clId="{E5071DBF-6C27-4F58-84B8-6C440BEEB250}" dt="2026-06-29T09:49:02.834" v="5" actId="6549"/>
      <pc:docMkLst>
        <pc:docMk/>
      </pc:docMkLst>
      <pc:sldChg chg="modSp mod">
        <pc:chgData name="Katrine Høgh Vinter" userId="c00e8790-1ff3-4eba-baab-36ef0824cbd9" providerId="ADAL" clId="{E5071DBF-6C27-4F58-84B8-6C440BEEB250}" dt="2026-06-29T08:29:53.872" v="1" actId="790"/>
        <pc:sldMkLst>
          <pc:docMk/>
          <pc:sldMk cId="0" sldId="257"/>
        </pc:sldMkLst>
        <pc:spChg chg="mod">
          <ac:chgData name="Katrine Høgh Vinter" userId="c00e8790-1ff3-4eba-baab-36ef0824cbd9" providerId="ADAL" clId="{E5071DBF-6C27-4F58-84B8-6C440BEEB250}" dt="2026-06-29T08:29:53.872" v="1" actId="790"/>
          <ac:spMkLst>
            <pc:docMk/>
            <pc:sldMk cId="0" sldId="257"/>
            <ac:spMk id="4"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19"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20"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23"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28"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29"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30"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33" creationId="{00000000-0000-0000-0000-000000000000}"/>
          </ac:spMkLst>
        </pc:spChg>
        <pc:spChg chg="mod">
          <ac:chgData name="Katrine Høgh Vinter" userId="c00e8790-1ff3-4eba-baab-36ef0824cbd9" providerId="ADAL" clId="{E5071DBF-6C27-4F58-84B8-6C440BEEB250}" dt="2026-06-29T08:29:53.872" v="1" actId="790"/>
          <ac:spMkLst>
            <pc:docMk/>
            <pc:sldMk cId="0" sldId="257"/>
            <ac:spMk id="35"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58"/>
        </pc:sldMkLst>
        <pc:spChg chg="mod">
          <ac:chgData name="Katrine Høgh Vinter" userId="c00e8790-1ff3-4eba-baab-36ef0824cbd9" providerId="ADAL" clId="{E5071DBF-6C27-4F58-84B8-6C440BEEB250}" dt="2026-06-29T08:29:53.872" v="1" actId="790"/>
          <ac:spMkLst>
            <pc:docMk/>
            <pc:sldMk cId="0" sldId="258"/>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58"/>
            <ac:spMk id="4" creationId="{00000000-0000-0000-0000-000000000000}"/>
          </ac:spMkLst>
        </pc:spChg>
        <pc:spChg chg="mod">
          <ac:chgData name="Katrine Høgh Vinter" userId="c00e8790-1ff3-4eba-baab-36ef0824cbd9" providerId="ADAL" clId="{E5071DBF-6C27-4F58-84B8-6C440BEEB250}" dt="2026-06-29T08:29:53.872" v="1" actId="790"/>
          <ac:spMkLst>
            <pc:docMk/>
            <pc:sldMk cId="0" sldId="258"/>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58"/>
            <ac:spMk id="7" creationId="{00000000-0000-0000-0000-000000000000}"/>
          </ac:spMkLst>
        </pc:spChg>
        <pc:spChg chg="mod">
          <ac:chgData name="Katrine Høgh Vinter" userId="c00e8790-1ff3-4eba-baab-36ef0824cbd9" providerId="ADAL" clId="{E5071DBF-6C27-4F58-84B8-6C440BEEB250}" dt="2026-06-29T08:29:53.872" v="1" actId="790"/>
          <ac:spMkLst>
            <pc:docMk/>
            <pc:sldMk cId="0" sldId="258"/>
            <ac:spMk id="8"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59"/>
        </pc:sldMkLst>
        <pc:spChg chg="mod">
          <ac:chgData name="Katrine Høgh Vinter" userId="c00e8790-1ff3-4eba-baab-36ef0824cbd9" providerId="ADAL" clId="{E5071DBF-6C27-4F58-84B8-6C440BEEB250}" dt="2026-06-29T08:29:53.872" v="1" actId="790"/>
          <ac:spMkLst>
            <pc:docMk/>
            <pc:sldMk cId="0" sldId="259"/>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4"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7"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11"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12"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16" creationId="{00000000-0000-0000-0000-000000000000}"/>
          </ac:spMkLst>
        </pc:spChg>
        <pc:spChg chg="mod">
          <ac:chgData name="Katrine Høgh Vinter" userId="c00e8790-1ff3-4eba-baab-36ef0824cbd9" providerId="ADAL" clId="{E5071DBF-6C27-4F58-84B8-6C440BEEB250}" dt="2026-06-29T08:29:53.872" v="1" actId="790"/>
          <ac:spMkLst>
            <pc:docMk/>
            <pc:sldMk cId="0" sldId="259"/>
            <ac:spMk id="17"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0"/>
        </pc:sldMkLst>
        <pc:spChg chg="mod">
          <ac:chgData name="Katrine Høgh Vinter" userId="c00e8790-1ff3-4eba-baab-36ef0824cbd9" providerId="ADAL" clId="{E5071DBF-6C27-4F58-84B8-6C440BEEB250}" dt="2026-06-29T08:29:53.872" v="1" actId="790"/>
          <ac:spMkLst>
            <pc:docMk/>
            <pc:sldMk cId="0" sldId="260"/>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15"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18"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21"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23"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26"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29"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30" creationId="{00000000-0000-0000-0000-000000000000}"/>
          </ac:spMkLst>
        </pc:spChg>
        <pc:spChg chg="mod">
          <ac:chgData name="Katrine Høgh Vinter" userId="c00e8790-1ff3-4eba-baab-36ef0824cbd9" providerId="ADAL" clId="{E5071DBF-6C27-4F58-84B8-6C440BEEB250}" dt="2026-06-29T08:29:53.872" v="1" actId="790"/>
          <ac:spMkLst>
            <pc:docMk/>
            <pc:sldMk cId="0" sldId="260"/>
            <ac:spMk id="33"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1"/>
        </pc:sldMkLst>
        <pc:spChg chg="mod">
          <ac:chgData name="Katrine Høgh Vinter" userId="c00e8790-1ff3-4eba-baab-36ef0824cbd9" providerId="ADAL" clId="{E5071DBF-6C27-4F58-84B8-6C440BEEB250}" dt="2026-06-29T08:29:53.872" v="1" actId="790"/>
          <ac:spMkLst>
            <pc:docMk/>
            <pc:sldMk cId="0" sldId="261"/>
            <ac:spMk id="4"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6"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8"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10"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16"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17"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18" creationId="{00000000-0000-0000-0000-000000000000}"/>
          </ac:spMkLst>
        </pc:spChg>
        <pc:spChg chg="mod">
          <ac:chgData name="Katrine Høgh Vinter" userId="c00e8790-1ff3-4eba-baab-36ef0824cbd9" providerId="ADAL" clId="{E5071DBF-6C27-4F58-84B8-6C440BEEB250}" dt="2026-06-29T08:29:53.872" v="1" actId="790"/>
          <ac:spMkLst>
            <pc:docMk/>
            <pc:sldMk cId="0" sldId="261"/>
            <ac:spMk id="19"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2"/>
        </pc:sldMkLst>
        <pc:spChg chg="mod">
          <ac:chgData name="Katrine Høgh Vinter" userId="c00e8790-1ff3-4eba-baab-36ef0824cbd9" providerId="ADAL" clId="{E5071DBF-6C27-4F58-84B8-6C440BEEB250}" dt="2026-06-29T08:29:53.872" v="1" actId="790"/>
          <ac:spMkLst>
            <pc:docMk/>
            <pc:sldMk cId="0" sldId="262"/>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7"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8"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11"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12"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15"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16" creationId="{00000000-0000-0000-0000-000000000000}"/>
          </ac:spMkLst>
        </pc:spChg>
        <pc:spChg chg="mod">
          <ac:chgData name="Katrine Høgh Vinter" userId="c00e8790-1ff3-4eba-baab-36ef0824cbd9" providerId="ADAL" clId="{E5071DBF-6C27-4F58-84B8-6C440BEEB250}" dt="2026-06-29T08:29:53.872" v="1" actId="790"/>
          <ac:spMkLst>
            <pc:docMk/>
            <pc:sldMk cId="0" sldId="262"/>
            <ac:spMk id="17"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3"/>
        </pc:sldMkLst>
        <pc:spChg chg="mod">
          <ac:chgData name="Katrine Høgh Vinter" userId="c00e8790-1ff3-4eba-baab-36ef0824cbd9" providerId="ADAL" clId="{E5071DBF-6C27-4F58-84B8-6C440BEEB250}" dt="2026-06-29T08:29:53.872" v="1" actId="790"/>
          <ac:spMkLst>
            <pc:docMk/>
            <pc:sldMk cId="0" sldId="263"/>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3"/>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63"/>
            <ac:spMk id="6"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4"/>
        </pc:sldMkLst>
        <pc:spChg chg="mod">
          <ac:chgData name="Katrine Høgh Vinter" userId="c00e8790-1ff3-4eba-baab-36ef0824cbd9" providerId="ADAL" clId="{E5071DBF-6C27-4F58-84B8-6C440BEEB250}" dt="2026-06-29T08:29:53.872" v="1" actId="790"/>
          <ac:spMkLst>
            <pc:docMk/>
            <pc:sldMk cId="0" sldId="264"/>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4"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7"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8" creationId="{3C3DA47D-639C-5905-C1B7-C430FC115E5A}"/>
          </ac:spMkLst>
        </pc:spChg>
        <pc:spChg chg="mod">
          <ac:chgData name="Katrine Høgh Vinter" userId="c00e8790-1ff3-4eba-baab-36ef0824cbd9" providerId="ADAL" clId="{E5071DBF-6C27-4F58-84B8-6C440BEEB250}" dt="2026-06-29T08:29:53.872" v="1" actId="790"/>
          <ac:spMkLst>
            <pc:docMk/>
            <pc:sldMk cId="0" sldId="264"/>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10"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15"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17" creationId="{00000000-0000-0000-0000-000000000000}"/>
          </ac:spMkLst>
        </pc:spChg>
        <pc:spChg chg="mod">
          <ac:chgData name="Katrine Høgh Vinter" userId="c00e8790-1ff3-4eba-baab-36ef0824cbd9" providerId="ADAL" clId="{E5071DBF-6C27-4F58-84B8-6C440BEEB250}" dt="2026-06-29T08:29:53.872" v="1" actId="790"/>
          <ac:spMkLst>
            <pc:docMk/>
            <pc:sldMk cId="0" sldId="264"/>
            <ac:spMk id="19" creationId="{00000000-0000-0000-0000-000000000000}"/>
          </ac:spMkLst>
        </pc:spChg>
      </pc:sldChg>
      <pc:sldChg chg="modSp mod modNotesTx">
        <pc:chgData name="Katrine Høgh Vinter" userId="c00e8790-1ff3-4eba-baab-36ef0824cbd9" providerId="ADAL" clId="{E5071DBF-6C27-4F58-84B8-6C440BEEB250}" dt="2026-06-29T09:48:24.005" v="3" actId="6549"/>
        <pc:sldMkLst>
          <pc:docMk/>
          <pc:sldMk cId="0" sldId="265"/>
        </pc:sldMkLst>
        <pc:spChg chg="mod">
          <ac:chgData name="Katrine Høgh Vinter" userId="c00e8790-1ff3-4eba-baab-36ef0824cbd9" providerId="ADAL" clId="{E5071DBF-6C27-4F58-84B8-6C440BEEB250}" dt="2026-06-29T08:29:53.872" v="1" actId="790"/>
          <ac:spMkLst>
            <pc:docMk/>
            <pc:sldMk cId="0" sldId="265"/>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5" creationId="{00000000-0000-0000-0000-000000000000}"/>
          </ac:spMkLst>
        </pc:spChg>
        <pc:spChg chg="mod">
          <ac:chgData name="Katrine Høgh Vinter" userId="c00e8790-1ff3-4eba-baab-36ef0824cbd9" providerId="ADAL" clId="{E5071DBF-6C27-4F58-84B8-6C440BEEB250}" dt="2026-06-29T09:48:09.125" v="2" actId="20577"/>
          <ac:spMkLst>
            <pc:docMk/>
            <pc:sldMk cId="0" sldId="265"/>
            <ac:spMk id="8"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10"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11"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15" creationId="{00000000-0000-0000-0000-000000000000}"/>
          </ac:spMkLst>
        </pc:spChg>
        <pc:spChg chg="mod">
          <ac:chgData name="Katrine Høgh Vinter" userId="c00e8790-1ff3-4eba-baab-36ef0824cbd9" providerId="ADAL" clId="{E5071DBF-6C27-4F58-84B8-6C440BEEB250}" dt="2026-06-29T08:29:53.872" v="1" actId="790"/>
          <ac:spMkLst>
            <pc:docMk/>
            <pc:sldMk cId="0" sldId="265"/>
            <ac:spMk id="16"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6"/>
        </pc:sldMkLst>
        <pc:spChg chg="mod">
          <ac:chgData name="Katrine Høgh Vinter" userId="c00e8790-1ff3-4eba-baab-36ef0824cbd9" providerId="ADAL" clId="{E5071DBF-6C27-4F58-84B8-6C440BEEB250}" dt="2026-06-29T08:29:53.872" v="1" actId="790"/>
          <ac:spMkLst>
            <pc:docMk/>
            <pc:sldMk cId="0" sldId="266"/>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6"/>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66"/>
            <ac:spMk id="6" creationId="{00000000-0000-0000-0000-000000000000}"/>
          </ac:spMkLst>
        </pc:spChg>
        <pc:spChg chg="mod">
          <ac:chgData name="Katrine Høgh Vinter" userId="c00e8790-1ff3-4eba-baab-36ef0824cbd9" providerId="ADAL" clId="{E5071DBF-6C27-4F58-84B8-6C440BEEB250}" dt="2026-06-29T08:29:53.872" v="1" actId="790"/>
          <ac:spMkLst>
            <pc:docMk/>
            <pc:sldMk cId="0" sldId="266"/>
            <ac:spMk id="8" creationId="{00000000-0000-0000-0000-000000000000}"/>
          </ac:spMkLst>
        </pc:spChg>
        <pc:spChg chg="mod">
          <ac:chgData name="Katrine Høgh Vinter" userId="c00e8790-1ff3-4eba-baab-36ef0824cbd9" providerId="ADAL" clId="{E5071DBF-6C27-4F58-84B8-6C440BEEB250}" dt="2026-06-29T08:29:53.872" v="1" actId="790"/>
          <ac:spMkLst>
            <pc:docMk/>
            <pc:sldMk cId="0" sldId="266"/>
            <ac:spMk id="10"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7"/>
        </pc:sldMkLst>
        <pc:spChg chg="mod">
          <ac:chgData name="Katrine Høgh Vinter" userId="c00e8790-1ff3-4eba-baab-36ef0824cbd9" providerId="ADAL" clId="{E5071DBF-6C27-4F58-84B8-6C440BEEB250}" dt="2026-06-29T08:29:53.872" v="1" actId="790"/>
          <ac:spMkLst>
            <pc:docMk/>
            <pc:sldMk cId="0" sldId="267"/>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6"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8"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10"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12"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16"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18" creationId="{00000000-0000-0000-0000-000000000000}"/>
          </ac:spMkLst>
        </pc:spChg>
        <pc:spChg chg="mod">
          <ac:chgData name="Katrine Høgh Vinter" userId="c00e8790-1ff3-4eba-baab-36ef0824cbd9" providerId="ADAL" clId="{E5071DBF-6C27-4F58-84B8-6C440BEEB250}" dt="2026-06-29T08:29:53.872" v="1" actId="790"/>
          <ac:spMkLst>
            <pc:docMk/>
            <pc:sldMk cId="0" sldId="267"/>
            <ac:spMk id="20"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8"/>
        </pc:sldMkLst>
        <pc:spChg chg="mod">
          <ac:chgData name="Katrine Høgh Vinter" userId="c00e8790-1ff3-4eba-baab-36ef0824cbd9" providerId="ADAL" clId="{E5071DBF-6C27-4F58-84B8-6C440BEEB250}" dt="2026-06-29T08:29:53.872" v="1" actId="790"/>
          <ac:spMkLst>
            <pc:docMk/>
            <pc:sldMk cId="0" sldId="268"/>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6"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7"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10"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11"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68"/>
            <ac:spMk id="15"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69"/>
        </pc:sldMkLst>
        <pc:spChg chg="mod">
          <ac:chgData name="Katrine Høgh Vinter" userId="c00e8790-1ff3-4eba-baab-36ef0824cbd9" providerId="ADAL" clId="{E5071DBF-6C27-4F58-84B8-6C440BEEB250}" dt="2026-06-29T08:29:53.872" v="1" actId="790"/>
          <ac:spMkLst>
            <pc:docMk/>
            <pc:sldMk cId="0" sldId="269"/>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6"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7"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10"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11"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69"/>
            <ac:spMk id="15" creationId="{00000000-0000-0000-0000-000000000000}"/>
          </ac:spMkLst>
        </pc:spChg>
      </pc:sldChg>
      <pc:sldChg chg="modSp mod">
        <pc:chgData name="Katrine Høgh Vinter" userId="c00e8790-1ff3-4eba-baab-36ef0824cbd9" providerId="ADAL" clId="{E5071DBF-6C27-4F58-84B8-6C440BEEB250}" dt="2026-06-29T08:29:53.872" v="1" actId="790"/>
        <pc:sldMkLst>
          <pc:docMk/>
          <pc:sldMk cId="0" sldId="270"/>
        </pc:sldMkLst>
        <pc:spChg chg="mod">
          <ac:chgData name="Katrine Høgh Vinter" userId="c00e8790-1ff3-4eba-baab-36ef0824cbd9" providerId="ADAL" clId="{E5071DBF-6C27-4F58-84B8-6C440BEEB250}" dt="2026-06-29T08:29:53.872" v="1" actId="790"/>
          <ac:spMkLst>
            <pc:docMk/>
            <pc:sldMk cId="0" sldId="270"/>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6"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7"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9"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10"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11"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14" creationId="{00000000-0000-0000-0000-000000000000}"/>
          </ac:spMkLst>
        </pc:spChg>
        <pc:spChg chg="mod">
          <ac:chgData name="Katrine Høgh Vinter" userId="c00e8790-1ff3-4eba-baab-36ef0824cbd9" providerId="ADAL" clId="{E5071DBF-6C27-4F58-84B8-6C440BEEB250}" dt="2026-06-29T08:29:53.872" v="1" actId="790"/>
          <ac:spMkLst>
            <pc:docMk/>
            <pc:sldMk cId="0" sldId="270"/>
            <ac:spMk id="15" creationId="{00000000-0000-0000-0000-000000000000}"/>
          </ac:spMkLst>
        </pc:spChg>
      </pc:sldChg>
      <pc:sldChg chg="modSp mod modNotesTx">
        <pc:chgData name="Katrine Høgh Vinter" userId="c00e8790-1ff3-4eba-baab-36ef0824cbd9" providerId="ADAL" clId="{E5071DBF-6C27-4F58-84B8-6C440BEEB250}" dt="2026-06-29T09:49:02.834" v="5" actId="6549"/>
        <pc:sldMkLst>
          <pc:docMk/>
          <pc:sldMk cId="0" sldId="271"/>
        </pc:sldMkLst>
        <pc:spChg chg="mod">
          <ac:chgData name="Katrine Høgh Vinter" userId="c00e8790-1ff3-4eba-baab-36ef0824cbd9" providerId="ADAL" clId="{E5071DBF-6C27-4F58-84B8-6C440BEEB250}" dt="2026-06-29T08:29:53.872" v="1" actId="790"/>
          <ac:spMkLst>
            <pc:docMk/>
            <pc:sldMk cId="0" sldId="271"/>
            <ac:spMk id="3"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5"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13"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21"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23" creationId="{00000000-0000-0000-0000-000000000000}"/>
          </ac:spMkLst>
        </pc:spChg>
        <pc:spChg chg="mod">
          <ac:chgData name="Katrine Høgh Vinter" userId="c00e8790-1ff3-4eba-baab-36ef0824cbd9" providerId="ADAL" clId="{E5071DBF-6C27-4F58-84B8-6C440BEEB250}" dt="2026-06-29T09:48:59.255" v="4" actId="20577"/>
          <ac:spMkLst>
            <pc:docMk/>
            <pc:sldMk cId="0" sldId="271"/>
            <ac:spMk id="24"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30"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31"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33"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34" creationId="{00000000-0000-0000-0000-000000000000}"/>
          </ac:spMkLst>
        </pc:spChg>
        <pc:spChg chg="mod">
          <ac:chgData name="Katrine Høgh Vinter" userId="c00e8790-1ff3-4eba-baab-36ef0824cbd9" providerId="ADAL" clId="{E5071DBF-6C27-4F58-84B8-6C440BEEB250}" dt="2026-06-29T08:29:53.872" v="1" actId="790"/>
          <ac:spMkLst>
            <pc:docMk/>
            <pc:sldMk cId="0" sldId="271"/>
            <ac:spMk id="42" creationId="{00000000-0000-0000-0000-000000000000}"/>
          </ac:spMkLst>
        </pc:spChg>
      </pc:sldChg>
    </pc:docChg>
  </pc:docChgLst>
  <pc:docChgLst>
    <pc:chgData name="Katrine Høgh Vinter" userId="S::katrvn@onerm.dk::c00e8790-1ff3-4eba-baab-36ef0824cbd9" providerId="AD" clId="Web-{C554719B-E73A-E70D-2B7E-CCCA84764B45}"/>
    <pc:docChg chg="modSld">
      <pc:chgData name="Katrine Høgh Vinter" userId="S::katrvn@onerm.dk::c00e8790-1ff3-4eba-baab-36ef0824cbd9" providerId="AD" clId="Web-{C554719B-E73A-E70D-2B7E-CCCA84764B45}" dt="2026-06-25T13:09:23.055" v="18" actId="20577"/>
      <pc:docMkLst>
        <pc:docMk/>
      </pc:docMkLst>
      <pc:sldChg chg="modSp">
        <pc:chgData name="Katrine Høgh Vinter" userId="S::katrvn@onerm.dk::c00e8790-1ff3-4eba-baab-36ef0824cbd9" providerId="AD" clId="Web-{C554719B-E73A-E70D-2B7E-CCCA84764B45}" dt="2026-06-25T13:09:23.055" v="18" actId="20577"/>
        <pc:sldMkLst>
          <pc:docMk/>
          <pc:sldMk cId="0" sldId="271"/>
        </pc:sldMkLst>
        <pc:spChg chg="mod">
          <ac:chgData name="Katrine Høgh Vinter" userId="S::katrvn@onerm.dk::c00e8790-1ff3-4eba-baab-36ef0824cbd9" providerId="AD" clId="Web-{C554719B-E73A-E70D-2B7E-CCCA84764B45}" dt="2026-06-25T13:08:55.960" v="16" actId="20577"/>
          <ac:spMkLst>
            <pc:docMk/>
            <pc:sldMk cId="0" sldId="271"/>
            <ac:spMk id="13" creationId="{00000000-0000-0000-0000-000000000000}"/>
          </ac:spMkLst>
        </pc:spChg>
        <pc:spChg chg="mod">
          <ac:chgData name="Katrine Høgh Vinter" userId="S::katrvn@onerm.dk::c00e8790-1ff3-4eba-baab-36ef0824cbd9" providerId="AD" clId="Web-{C554719B-E73A-E70D-2B7E-CCCA84764B45}" dt="2026-06-25T13:08:23.225" v="8" actId="20577"/>
          <ac:spMkLst>
            <pc:docMk/>
            <pc:sldMk cId="0" sldId="271"/>
            <ac:spMk id="14" creationId="{00000000-0000-0000-0000-000000000000}"/>
          </ac:spMkLst>
        </pc:spChg>
        <pc:spChg chg="mod">
          <ac:chgData name="Katrine Høgh Vinter" userId="S::katrvn@onerm.dk::c00e8790-1ff3-4eba-baab-36ef0824cbd9" providerId="AD" clId="Web-{C554719B-E73A-E70D-2B7E-CCCA84764B45}" dt="2026-06-25T13:08:51.757" v="15" actId="20577"/>
          <ac:spMkLst>
            <pc:docMk/>
            <pc:sldMk cId="0" sldId="271"/>
            <ac:spMk id="23" creationId="{00000000-0000-0000-0000-000000000000}"/>
          </ac:spMkLst>
        </pc:spChg>
        <pc:spChg chg="mod">
          <ac:chgData name="Katrine Høgh Vinter" userId="S::katrvn@onerm.dk::c00e8790-1ff3-4eba-baab-36ef0824cbd9" providerId="AD" clId="Web-{C554719B-E73A-E70D-2B7E-CCCA84764B45}" dt="2026-06-25T13:08:32.413" v="9" actId="20577"/>
          <ac:spMkLst>
            <pc:docMk/>
            <pc:sldMk cId="0" sldId="271"/>
            <ac:spMk id="24" creationId="{00000000-0000-0000-0000-000000000000}"/>
          </ac:spMkLst>
        </pc:spChg>
        <pc:spChg chg="mod">
          <ac:chgData name="Katrine Høgh Vinter" userId="S::katrvn@onerm.dk::c00e8790-1ff3-4eba-baab-36ef0824cbd9" providerId="AD" clId="Web-{C554719B-E73A-E70D-2B7E-CCCA84764B45}" dt="2026-06-25T13:08:47.897" v="13" actId="20577"/>
          <ac:spMkLst>
            <pc:docMk/>
            <pc:sldMk cId="0" sldId="271"/>
            <ac:spMk id="33" creationId="{00000000-0000-0000-0000-000000000000}"/>
          </ac:spMkLst>
        </pc:spChg>
        <pc:spChg chg="mod">
          <ac:chgData name="Katrine Høgh Vinter" userId="S::katrvn@onerm.dk::c00e8790-1ff3-4eba-baab-36ef0824cbd9" providerId="AD" clId="Web-{C554719B-E73A-E70D-2B7E-CCCA84764B45}" dt="2026-06-25T13:08:38.756" v="11" actId="20577"/>
          <ac:spMkLst>
            <pc:docMk/>
            <pc:sldMk cId="0" sldId="271"/>
            <ac:spMk id="34" creationId="{00000000-0000-0000-0000-000000000000}"/>
          </ac:spMkLst>
        </pc:spChg>
        <pc:spChg chg="mod">
          <ac:chgData name="Katrine Høgh Vinter" userId="S::katrvn@onerm.dk::c00e8790-1ff3-4eba-baab-36ef0824cbd9" providerId="AD" clId="Web-{C554719B-E73A-E70D-2B7E-CCCA84764B45}" dt="2026-06-25T13:09:23.055" v="18" actId="20577"/>
          <ac:spMkLst>
            <pc:docMk/>
            <pc:sldMk cId="0" sldId="271"/>
            <ac:spMk id="42" creationId="{00000000-0000-0000-0000-000000000000}"/>
          </ac:spMkLst>
        </pc:spChg>
      </pc:sldChg>
    </pc:docChg>
  </pc:docChgLst>
  <pc:docChgLst>
    <pc:chgData name="Annette Skovgaard Lund" userId="S::antlnd@onerm.dk::6674e30f-43b1-43c9-9c29-2ce8c5768fb9" providerId="AD" clId="Web-{7B3DC973-8039-37F0-9816-7BB194BF109A}"/>
    <pc:docChg chg="modSld">
      <pc:chgData name="Annette Skovgaard Lund" userId="S::antlnd@onerm.dk::6674e30f-43b1-43c9-9c29-2ce8c5768fb9" providerId="AD" clId="Web-{7B3DC973-8039-37F0-9816-7BB194BF109A}" dt="2026-06-26T11:31:21.915" v="2"/>
      <pc:docMkLst>
        <pc:docMk/>
      </pc:docMkLst>
      <pc:sldChg chg="modNotes">
        <pc:chgData name="Annette Skovgaard Lund" userId="S::antlnd@onerm.dk::6674e30f-43b1-43c9-9c29-2ce8c5768fb9" providerId="AD" clId="Web-{7B3DC973-8039-37F0-9816-7BB194BF109A}" dt="2026-06-26T11:30:49.773" v="0"/>
        <pc:sldMkLst>
          <pc:docMk/>
          <pc:sldMk cId="0" sldId="268"/>
        </pc:sldMkLst>
      </pc:sldChg>
      <pc:sldChg chg="modNotes">
        <pc:chgData name="Annette Skovgaard Lund" userId="S::antlnd@onerm.dk::6674e30f-43b1-43c9-9c29-2ce8c5768fb9" providerId="AD" clId="Web-{7B3DC973-8039-37F0-9816-7BB194BF109A}" dt="2026-06-26T11:30:59.570" v="1"/>
        <pc:sldMkLst>
          <pc:docMk/>
          <pc:sldMk cId="0" sldId="269"/>
        </pc:sldMkLst>
      </pc:sldChg>
      <pc:sldChg chg="modNotes">
        <pc:chgData name="Annette Skovgaard Lund" userId="S::antlnd@onerm.dk::6674e30f-43b1-43c9-9c29-2ce8c5768fb9" providerId="AD" clId="Web-{7B3DC973-8039-37F0-9816-7BB194BF109A}" dt="2026-06-26T11:31:21.915" v="2"/>
        <pc:sldMkLst>
          <pc:docMk/>
          <pc:sldMk cId="0" sldId="270"/>
        </pc:sldMkLst>
      </pc:sldChg>
    </pc:docChg>
  </pc:docChgLst>
  <pc:docChgLst>
    <pc:chgData name="Katrine Høgh Vinter" userId="S::katrvn@onerm.dk::c00e8790-1ff3-4eba-baab-36ef0824cbd9" providerId="AD" clId="Web-{9999EBB9-52F6-2D38-A411-2D62EBFA8989}"/>
    <pc:docChg chg="modSld">
      <pc:chgData name="Katrine Høgh Vinter" userId="S::katrvn@onerm.dk::c00e8790-1ff3-4eba-baab-36ef0824cbd9" providerId="AD" clId="Web-{9999EBB9-52F6-2D38-A411-2D62EBFA8989}" dt="2026-06-29T08:26:27.003" v="14" actId="20577"/>
      <pc:docMkLst>
        <pc:docMk/>
      </pc:docMkLst>
      <pc:sldChg chg="modSp">
        <pc:chgData name="Katrine Høgh Vinter" userId="S::katrvn@onerm.dk::c00e8790-1ff3-4eba-baab-36ef0824cbd9" providerId="AD" clId="Web-{9999EBB9-52F6-2D38-A411-2D62EBFA8989}" dt="2026-06-29T08:26:27.003" v="14" actId="20577"/>
        <pc:sldMkLst>
          <pc:docMk/>
          <pc:sldMk cId="0" sldId="257"/>
        </pc:sldMkLst>
        <pc:spChg chg="mod">
          <ac:chgData name="Katrine Høgh Vinter" userId="S::katrvn@onerm.dk::c00e8790-1ff3-4eba-baab-36ef0824cbd9" providerId="AD" clId="Web-{9999EBB9-52F6-2D38-A411-2D62EBFA8989}" dt="2026-06-29T08:22:53.232" v="0" actId="20577"/>
          <ac:spMkLst>
            <pc:docMk/>
            <pc:sldMk cId="0" sldId="257"/>
            <ac:spMk id="3" creationId="{00000000-0000-0000-0000-000000000000}"/>
          </ac:spMkLst>
        </pc:spChg>
        <pc:spChg chg="mod">
          <ac:chgData name="Katrine Høgh Vinter" userId="S::katrvn@onerm.dk::c00e8790-1ff3-4eba-baab-36ef0824cbd9" providerId="AD" clId="Web-{9999EBB9-52F6-2D38-A411-2D62EBFA8989}" dt="2026-06-29T08:26:16.206" v="11" actId="20577"/>
          <ac:spMkLst>
            <pc:docMk/>
            <pc:sldMk cId="0" sldId="257"/>
            <ac:spMk id="8" creationId="{00000000-0000-0000-0000-000000000000}"/>
          </ac:spMkLst>
        </pc:spChg>
        <pc:spChg chg="mod">
          <ac:chgData name="Katrine Høgh Vinter" userId="S::katrvn@onerm.dk::c00e8790-1ff3-4eba-baab-36ef0824cbd9" providerId="AD" clId="Web-{9999EBB9-52F6-2D38-A411-2D62EBFA8989}" dt="2026-06-29T08:26:27.003" v="14" actId="20577"/>
          <ac:spMkLst>
            <pc:docMk/>
            <pc:sldMk cId="0" sldId="257"/>
            <ac:spMk id="13" creationId="{00000000-0000-0000-0000-000000000000}"/>
          </ac:spMkLst>
        </pc:spChg>
      </pc:sldChg>
      <pc:sldChg chg="modSp">
        <pc:chgData name="Katrine Høgh Vinter" userId="S::katrvn@onerm.dk::c00e8790-1ff3-4eba-baab-36ef0824cbd9" providerId="AD" clId="Web-{9999EBB9-52F6-2D38-A411-2D62EBFA8989}" dt="2026-06-29T08:25:14.267" v="8" actId="20577"/>
        <pc:sldMkLst>
          <pc:docMk/>
          <pc:sldMk cId="0" sldId="258"/>
        </pc:sldMkLst>
        <pc:spChg chg="mod">
          <ac:chgData name="Katrine Høgh Vinter" userId="S::katrvn@onerm.dk::c00e8790-1ff3-4eba-baab-36ef0824cbd9" providerId="AD" clId="Web-{9999EBB9-52F6-2D38-A411-2D62EBFA8989}" dt="2026-06-29T08:24:55.657" v="6" actId="20577"/>
          <ac:spMkLst>
            <pc:docMk/>
            <pc:sldMk cId="0" sldId="258"/>
            <ac:spMk id="3" creationId="{00000000-0000-0000-0000-000000000000}"/>
          </ac:spMkLst>
        </pc:spChg>
        <pc:spChg chg="mod">
          <ac:chgData name="Katrine Høgh Vinter" userId="S::katrvn@onerm.dk::c00e8790-1ff3-4eba-baab-36ef0824cbd9" providerId="AD" clId="Web-{9999EBB9-52F6-2D38-A411-2D62EBFA8989}" dt="2026-06-29T08:25:14.267" v="8" actId="20577"/>
          <ac:spMkLst>
            <pc:docMk/>
            <pc:sldMk cId="0" sldId="258"/>
            <ac:spMk id="7" creationId="{00000000-0000-0000-0000-000000000000}"/>
          </ac:spMkLst>
        </pc:spChg>
        <pc:spChg chg="mod">
          <ac:chgData name="Katrine Høgh Vinter" userId="S::katrvn@onerm.dk::c00e8790-1ff3-4eba-baab-36ef0824cbd9" providerId="AD" clId="Web-{9999EBB9-52F6-2D38-A411-2D62EBFA8989}" dt="2026-06-29T08:23:52.030" v="2" actId="20577"/>
          <ac:spMkLst>
            <pc:docMk/>
            <pc:sldMk cId="0" sldId="258"/>
            <ac:spMk id="8" creationId="{00000000-0000-0000-0000-000000000000}"/>
          </ac:spMkLst>
        </pc:spChg>
      </pc:sldChg>
    </pc:docChg>
  </pc:docChgLst>
  <pc:docChgLst>
    <pc:chgData name="Signe Nilli Davidsen" userId="S::signdi@onerm.dk::7d156952-2472-41f1-85da-2f439d918a0b" providerId="AD" clId="Web-{04EBD505-37E2-093D-CDF9-94552657631B}"/>
    <pc:docChg chg="modSld">
      <pc:chgData name="Signe Nilli Davidsen" userId="S::signdi@onerm.dk::7d156952-2472-41f1-85da-2f439d918a0b" providerId="AD" clId="Web-{04EBD505-37E2-093D-CDF9-94552657631B}" dt="2026-06-29T06:54:06.690" v="21"/>
      <pc:docMkLst>
        <pc:docMk/>
      </pc:docMkLst>
      <pc:sldChg chg="modNotes">
        <pc:chgData name="Signe Nilli Davidsen" userId="S::signdi@onerm.dk::7d156952-2472-41f1-85da-2f439d918a0b" providerId="AD" clId="Web-{04EBD505-37E2-093D-CDF9-94552657631B}" dt="2026-06-29T06:54:06.690" v="21"/>
        <pc:sldMkLst>
          <pc:docMk/>
          <pc:sldMk cId="0" sldId="271"/>
        </pc:sldMkLst>
      </pc:sldChg>
    </pc:docChg>
  </pc:docChgLst>
  <pc:docChgLst>
    <pc:chgData name="Signe Nilli Davidsen" userId="S::signdi@onerm.dk::7d156952-2472-41f1-85da-2f439d918a0b" providerId="AD" clId="Web-{1683363F-1232-D2AA-EC88-5B441FF71767}"/>
    <pc:docChg chg="modSld">
      <pc:chgData name="Signe Nilli Davidsen" userId="S::signdi@onerm.dk::7d156952-2472-41f1-85da-2f439d918a0b" providerId="AD" clId="Web-{1683363F-1232-D2AA-EC88-5B441FF71767}" dt="2026-06-29T06:49:37.743" v="61"/>
      <pc:docMkLst>
        <pc:docMk/>
      </pc:docMkLst>
      <pc:sldChg chg="modNotes">
        <pc:chgData name="Signe Nilli Davidsen" userId="S::signdi@onerm.dk::7d156952-2472-41f1-85da-2f439d918a0b" providerId="AD" clId="Web-{1683363F-1232-D2AA-EC88-5B441FF71767}" dt="2026-06-29T06:49:37.743" v="61"/>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78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latin typeface="Calibri"/>
              <a:ea typeface="Calibri"/>
              <a:cs typeface="Calibri"/>
            </a:endParaRPr>
          </a:p>
        </p:txBody>
      </p:sp>
    </p:spTree>
    <p:extLst>
      <p:ext uri="{BB962C8B-B14F-4D97-AF65-F5344CB8AC3E}">
        <p14:creationId xmlns:p14="http://schemas.microsoft.com/office/powerpoint/2010/main" val="293933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sundk.dk/samlerapportering"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41.png"/><Relationship Id="rId12" Type="http://schemas.openxmlformats.org/officeDocument/2006/relationships/hyperlink" Target="http://www.sundk.dk/samlerapporterin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5.png"/><Relationship Id="rId9" Type="http://schemas.openxmlformats.org/officeDocument/2006/relationships/image" Target="../media/image43.pn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7.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8.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hyperlink" Target="http://www.sundk.dk/uth"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62E59"/>
        </a:solidFill>
        <a:effectLst/>
      </p:bgPr>
    </p:bg>
    <p:spTree>
      <p:nvGrpSpPr>
        <p:cNvPr id="1" name=""/>
        <p:cNvGrpSpPr/>
        <p:nvPr/>
      </p:nvGrpSpPr>
      <p:grpSpPr>
        <a:xfrm>
          <a:off x="0" y="0"/>
          <a:ext cx="0" cy="0"/>
          <a:chOff x="0" y="0"/>
          <a:chExt cx="0" cy="0"/>
        </a:xfrm>
      </p:grpSpPr>
      <p:pic>
        <p:nvPicPr>
          <p:cNvPr id="2" name="Image 0" descr="/home/claude/deck/assets/bg_dark.png"/>
          <p:cNvPicPr>
            <a:picLocks noChangeAspect="1"/>
          </p:cNvPicPr>
          <p:nvPr/>
        </p:nvPicPr>
        <p:blipFill>
          <a:blip r:embed="rId3"/>
          <a:stretch>
            <a:fillRect/>
          </a:stretch>
        </p:blipFill>
        <p:spPr>
          <a:xfrm>
            <a:off x="0" y="0"/>
            <a:ext cx="12191695" cy="6858000"/>
          </a:xfrm>
          <a:prstGeom prst="rect">
            <a:avLst/>
          </a:prstGeom>
        </p:spPr>
      </p:pic>
      <p:pic>
        <p:nvPicPr>
          <p:cNvPr id="3" name="Image 1" descr="/home/claude/deck/assets/mark_white.png"/>
          <p:cNvPicPr>
            <a:picLocks noChangeAspect="1"/>
          </p:cNvPicPr>
          <p:nvPr/>
        </p:nvPicPr>
        <p:blipFill>
          <a:blip r:embed="rId4">
            <a:alphaModFix amt="12000"/>
          </a:blip>
          <a:stretch>
            <a:fillRect/>
          </a:stretch>
        </p:blipFill>
        <p:spPr>
          <a:xfrm>
            <a:off x="8351215" y="3017520"/>
            <a:ext cx="4206240" cy="4206240"/>
          </a:xfrm>
          <a:prstGeom prst="rect">
            <a:avLst/>
          </a:prstGeom>
        </p:spPr>
      </p:pic>
      <p:pic>
        <p:nvPicPr>
          <p:cNvPr id="4" name="Image 2" descr="/home/claude/deck/assets/logo_white.png"/>
          <p:cNvPicPr>
            <a:picLocks noChangeAspect="1"/>
          </p:cNvPicPr>
          <p:nvPr/>
        </p:nvPicPr>
        <p:blipFill>
          <a:blip r:embed="rId5"/>
          <a:stretch>
            <a:fillRect/>
          </a:stretch>
        </p:blipFill>
        <p:spPr>
          <a:xfrm>
            <a:off x="3078328" y="2674620"/>
            <a:ext cx="6035040" cy="15087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457200"/>
            <a:ext cx="9997135" cy="822960"/>
          </a:xfrm>
          <a:prstGeom prst="rect">
            <a:avLst/>
          </a:prstGeom>
          <a:noFill/>
          <a:ln/>
        </p:spPr>
        <p:txBody>
          <a:bodyPr wrap="square" lIns="0" tIns="0" rIns="0" bIns="0" rtlCol="0" anchor="t"/>
          <a:lstStyle/>
          <a:p>
            <a:pPr marL="0" indent="0" algn="l">
              <a:lnSpc>
                <a:spcPct val="100000"/>
              </a:lnSpc>
              <a:buNone/>
            </a:pPr>
            <a:r>
              <a:rPr lang="da-DK" sz="3000" b="1" noProof="1">
                <a:solidFill>
                  <a:srgbClr val="162E59"/>
                </a:solidFill>
                <a:latin typeface="Calibri" pitchFamily="34" charset="0"/>
                <a:ea typeface="Calibri" pitchFamily="34" charset="-122"/>
                <a:cs typeface="Calibri" pitchFamily="34" charset="-120"/>
              </a:rPr>
              <a:t>Samlerapportering: Trin for trin</a:t>
            </a:r>
            <a:endParaRPr lang="da-DK" sz="3000" noProof="1"/>
          </a:p>
        </p:txBody>
      </p:sp>
      <p:sp>
        <p:nvSpPr>
          <p:cNvPr id="4" name="Shape 1"/>
          <p:cNvSpPr/>
          <p:nvPr/>
        </p:nvSpPr>
        <p:spPr>
          <a:xfrm>
            <a:off x="640080" y="1463040"/>
            <a:ext cx="6583680" cy="4526280"/>
          </a:xfrm>
          <a:prstGeom prst="roundRect">
            <a:avLst>
              <a:gd name="adj" fmla="val 2020"/>
            </a:avLst>
          </a:prstGeom>
          <a:solidFill>
            <a:srgbClr val="FFFFFF"/>
          </a:solidFill>
          <a:ln w="12700">
            <a:solidFill>
              <a:srgbClr val="D8E5FF"/>
            </a:solidFill>
            <a:prstDash val="solid"/>
          </a:ln>
          <a:effectLst>
            <a:outerShdw blurRad="114300" dist="38100" dir="5400000" algn="bl" rotWithShape="0">
              <a:srgbClr val="162E59">
                <a:alpha val="10000"/>
              </a:srgbClr>
            </a:outerShdw>
          </a:effectLst>
        </p:spPr>
        <p:txBody>
          <a:bodyPr/>
          <a:lstStyle/>
          <a:p>
            <a:endParaRPr lang="da-DK" noProof="1"/>
          </a:p>
        </p:txBody>
      </p:sp>
      <p:sp>
        <p:nvSpPr>
          <p:cNvPr id="5" name="Shape 2"/>
          <p:cNvSpPr/>
          <p:nvPr/>
        </p:nvSpPr>
        <p:spPr>
          <a:xfrm>
            <a:off x="914400" y="1755648"/>
            <a:ext cx="548640" cy="548640"/>
          </a:xfrm>
          <a:prstGeom prst="ellipse">
            <a:avLst/>
          </a:prstGeom>
          <a:solidFill>
            <a:srgbClr val="162E59"/>
          </a:solidFill>
          <a:ln/>
        </p:spPr>
        <p:txBody>
          <a:bodyPr/>
          <a:lstStyle/>
          <a:p>
            <a:endParaRPr lang="da-DK" noProof="1"/>
          </a:p>
        </p:txBody>
      </p:sp>
      <p:pic>
        <p:nvPicPr>
          <p:cNvPr id="6" name="Image 1" descr="preencoded.png"/>
          <p:cNvPicPr>
            <a:picLocks noChangeAspect="1"/>
          </p:cNvPicPr>
          <p:nvPr/>
        </p:nvPicPr>
        <p:blipFill>
          <a:blip r:embed="rId4"/>
          <a:stretch>
            <a:fillRect/>
          </a:stretch>
        </p:blipFill>
        <p:spPr>
          <a:xfrm>
            <a:off x="1060704" y="1901952"/>
            <a:ext cx="256032" cy="256032"/>
          </a:xfrm>
          <a:prstGeom prst="rect">
            <a:avLst/>
          </a:prstGeom>
        </p:spPr>
      </p:pic>
      <p:sp>
        <p:nvSpPr>
          <p:cNvPr id="7" name="Text 3"/>
          <p:cNvSpPr/>
          <p:nvPr/>
        </p:nvSpPr>
        <p:spPr>
          <a:xfrm>
            <a:off x="1600200" y="1737360"/>
            <a:ext cx="5394960" cy="594360"/>
          </a:xfrm>
          <a:prstGeom prst="rect">
            <a:avLst/>
          </a:prstGeom>
          <a:noFill/>
          <a:ln/>
        </p:spPr>
        <p:txBody>
          <a:bodyPr wrap="square" lIns="0" tIns="0" rIns="0" bIns="0" rtlCol="0" anchor="ctr"/>
          <a:lstStyle/>
          <a:p>
            <a:pPr marL="0" indent="0">
              <a:buNone/>
            </a:pPr>
            <a:r>
              <a:rPr lang="da-DK" sz="1800" b="1" noProof="1">
                <a:solidFill>
                  <a:srgbClr val="162E59"/>
                </a:solidFill>
                <a:latin typeface="Calibri" pitchFamily="34" charset="0"/>
                <a:ea typeface="Calibri" pitchFamily="34" charset="-122"/>
                <a:cs typeface="Calibri" pitchFamily="34" charset="-120"/>
              </a:rPr>
              <a:t>Trin 1: Udfyld papirskema</a:t>
            </a:r>
            <a:endParaRPr lang="da-DK" sz="1800" noProof="1"/>
          </a:p>
        </p:txBody>
      </p:sp>
      <p:sp>
        <p:nvSpPr>
          <p:cNvPr id="8" name="Text 4"/>
          <p:cNvSpPr/>
          <p:nvPr/>
        </p:nvSpPr>
        <p:spPr>
          <a:xfrm>
            <a:off x="960120" y="2468880"/>
            <a:ext cx="5943600" cy="1234440"/>
          </a:xfrm>
          <a:prstGeom prst="rect">
            <a:avLst/>
          </a:prstGeom>
          <a:noFill/>
          <a:ln/>
        </p:spPr>
        <p:txBody>
          <a:bodyPr wrap="square" lIns="0" tIns="0" rIns="0" bIns="0" rtlCol="0" anchor="t"/>
          <a:lstStyle/>
          <a:p>
            <a:pPr marL="0" indent="0">
              <a:lnSpc>
                <a:spcPct val="112000"/>
              </a:lnSpc>
              <a:buNone/>
            </a:pPr>
            <a:r>
              <a:rPr lang="da-DK" sz="1400" noProof="1">
                <a:solidFill>
                  <a:srgbClr val="1F2A44"/>
                </a:solidFill>
                <a:latin typeface="Calibri"/>
                <a:ea typeface="Calibri"/>
                <a:cs typeface="Calibri"/>
              </a:rPr>
              <a:t>Hent skemaer til print. Der er ét skema for hvert samlerapporteringsområde.</a:t>
            </a:r>
            <a:endParaRPr lang="da-DK" sz="1400" noProof="1">
              <a:latin typeface="Calibri"/>
              <a:ea typeface="Calibri"/>
              <a:cs typeface="Calibri"/>
            </a:endParaRPr>
          </a:p>
          <a:p>
            <a:pPr marL="0" indent="0">
              <a:lnSpc>
                <a:spcPct val="112000"/>
              </a:lnSpc>
              <a:buNone/>
            </a:pPr>
            <a:r>
              <a:rPr lang="da-DK" sz="1400" noProof="1">
                <a:solidFill>
                  <a:srgbClr val="1F2A44"/>
                </a:solidFill>
                <a:latin typeface="Calibri"/>
                <a:ea typeface="Calibri"/>
                <a:cs typeface="Calibri"/>
              </a:rPr>
              <a:t>Alle medarbejdere noterer UTH'er på et papirskema for en måned ad gangen.</a:t>
            </a:r>
            <a:endParaRPr lang="da-DK" sz="1400" noProof="1">
              <a:latin typeface="Calibri"/>
              <a:ea typeface="Calibri"/>
              <a:cs typeface="Calibri"/>
            </a:endParaRPr>
          </a:p>
          <a:p>
            <a:pPr marL="0" indent="0">
              <a:lnSpc>
                <a:spcPct val="112000"/>
              </a:lnSpc>
              <a:buNone/>
            </a:pPr>
            <a:r>
              <a:rPr lang="da-DK" sz="1400" b="1" noProof="1">
                <a:solidFill>
                  <a:srgbClr val="1F2A44"/>
                </a:solidFill>
                <a:latin typeface="Calibri"/>
                <a:ea typeface="Calibri"/>
                <a:cs typeface="Calibri"/>
              </a:rPr>
              <a:t>På skemaet skal I skrive:</a:t>
            </a:r>
            <a:endParaRPr lang="da-DK" sz="1400" noProof="1">
              <a:latin typeface="Calibri"/>
              <a:ea typeface="Calibri"/>
              <a:cs typeface="Calibri"/>
            </a:endParaRPr>
          </a:p>
        </p:txBody>
      </p:sp>
      <p:sp>
        <p:nvSpPr>
          <p:cNvPr id="9" name="Text 5"/>
          <p:cNvSpPr/>
          <p:nvPr/>
        </p:nvSpPr>
        <p:spPr>
          <a:xfrm>
            <a:off x="1143000" y="3246120"/>
            <a:ext cx="5760720" cy="1737360"/>
          </a:xfrm>
          <a:prstGeom prst="rect">
            <a:avLst/>
          </a:prstGeom>
          <a:noFill/>
          <a:ln/>
        </p:spPr>
        <p:txBody>
          <a:bodyPr wrap="square" lIns="0" tIns="0" rIns="0" bIns="0" rtlCol="0" anchor="t"/>
          <a:lstStyle/>
          <a:p>
            <a:pPr marL="342900" indent="-342900">
              <a:lnSpc>
                <a:spcPct val="115000"/>
              </a:lnSpc>
              <a:spcAft>
                <a:spcPts val="300"/>
              </a:spcAft>
              <a:buSzPct val="100000"/>
              <a:buChar char="•"/>
            </a:pPr>
            <a:r>
              <a:rPr lang="da-DK" sz="1250" noProof="1">
                <a:solidFill>
                  <a:srgbClr val="1F2A44"/>
                </a:solidFill>
                <a:latin typeface="Calibri"/>
                <a:ea typeface="Calibri"/>
                <a:cs typeface="Calibri"/>
              </a:rPr>
              <a:t>Navn på patient/borger</a:t>
            </a:r>
            <a:endParaRPr lang="da-DK" sz="1250" noProof="1">
              <a:latin typeface="Calibri"/>
              <a:ea typeface="Calibri"/>
              <a:cs typeface="Calibri"/>
            </a:endParaRPr>
          </a:p>
          <a:p>
            <a:pPr marL="342900" indent="-342900">
              <a:lnSpc>
                <a:spcPct val="115000"/>
              </a:lnSpc>
              <a:spcAft>
                <a:spcPts val="300"/>
              </a:spcAft>
              <a:buSzPct val="100000"/>
              <a:buChar char="•"/>
            </a:pPr>
            <a:r>
              <a:rPr lang="da-DK" sz="1250" noProof="1">
                <a:solidFill>
                  <a:srgbClr val="1F2A44"/>
                </a:solidFill>
                <a:latin typeface="Calibri"/>
                <a:ea typeface="Calibri"/>
                <a:cs typeface="Calibri"/>
              </a:rPr>
              <a:t>Dato og tidspunkt for hændelsen</a:t>
            </a:r>
            <a:endParaRPr lang="da-DK" sz="1250" noProof="1">
              <a:latin typeface="Calibri"/>
              <a:ea typeface="Calibri"/>
              <a:cs typeface="Calibri"/>
            </a:endParaRPr>
          </a:p>
          <a:p>
            <a:pPr marL="342900" indent="-342900">
              <a:lnSpc>
                <a:spcPct val="115000"/>
              </a:lnSpc>
              <a:spcAft>
                <a:spcPts val="300"/>
              </a:spcAft>
              <a:buSzPct val="100000"/>
              <a:buChar char="•"/>
            </a:pPr>
            <a:r>
              <a:rPr lang="da-DK" sz="1250" noProof="1">
                <a:solidFill>
                  <a:srgbClr val="1F2A44"/>
                </a:solidFill>
                <a:latin typeface="Calibri"/>
                <a:ea typeface="Calibri"/>
                <a:cs typeface="Calibri"/>
              </a:rPr>
              <a:t>Nummeret på </a:t>
            </a:r>
            <a:r>
              <a:rPr lang="da-DK" sz="1400" noProof="1">
                <a:solidFill>
                  <a:srgbClr val="1F2A44"/>
                </a:solidFill>
                <a:latin typeface="Calibri"/>
                <a:ea typeface="Calibri"/>
                <a:cs typeface="Calibri"/>
              </a:rPr>
              <a:t>undergruppe</a:t>
            </a:r>
            <a:r>
              <a:rPr lang="da-DK" sz="1250" noProof="1">
                <a:solidFill>
                  <a:srgbClr val="1F2A44"/>
                </a:solidFill>
                <a:latin typeface="Calibri"/>
                <a:ea typeface="Calibri"/>
                <a:cs typeface="Calibri"/>
              </a:rPr>
              <a:t> for hændelsestypen</a:t>
            </a:r>
            <a:endParaRPr lang="da-DK" sz="1250" noProof="1">
              <a:latin typeface="Calibri"/>
              <a:ea typeface="Calibri"/>
              <a:cs typeface="Calibri"/>
            </a:endParaRPr>
          </a:p>
          <a:p>
            <a:pPr marL="342900" indent="-342900">
              <a:lnSpc>
                <a:spcPct val="115000"/>
              </a:lnSpc>
              <a:spcAft>
                <a:spcPts val="300"/>
              </a:spcAft>
              <a:buSzPct val="100000"/>
              <a:buChar char="•"/>
            </a:pPr>
            <a:r>
              <a:rPr lang="da-DK" sz="1250" noProof="1">
                <a:solidFill>
                  <a:srgbClr val="1F2A44"/>
                </a:solidFill>
                <a:latin typeface="Calibri"/>
                <a:ea typeface="Calibri"/>
                <a:cs typeface="Calibri"/>
              </a:rPr>
              <a:t>Bemærkninger, som du synes er relevante for hændelsen.</a:t>
            </a:r>
            <a:endParaRPr lang="da-DK" sz="1250" noProof="1">
              <a:latin typeface="Calibri"/>
              <a:ea typeface="Calibri"/>
              <a:cs typeface="Calibri"/>
            </a:endParaRPr>
          </a:p>
        </p:txBody>
      </p:sp>
      <p:sp>
        <p:nvSpPr>
          <p:cNvPr id="10" name="Shape 6"/>
          <p:cNvSpPr/>
          <p:nvPr/>
        </p:nvSpPr>
        <p:spPr>
          <a:xfrm>
            <a:off x="7635240" y="1463040"/>
            <a:ext cx="3916375" cy="4526280"/>
          </a:xfrm>
          <a:prstGeom prst="roundRect">
            <a:avLst>
              <a:gd name="adj" fmla="val 2335"/>
            </a:avLst>
          </a:prstGeom>
          <a:solidFill>
            <a:srgbClr val="162E59"/>
          </a:solidFill>
          <a:ln/>
        </p:spPr>
        <p:txBody>
          <a:bodyPr/>
          <a:lstStyle/>
          <a:p>
            <a:endParaRPr lang="da-DK" noProof="1"/>
          </a:p>
        </p:txBody>
      </p:sp>
      <p:sp>
        <p:nvSpPr>
          <p:cNvPr id="11" name="Shape 7"/>
          <p:cNvSpPr/>
          <p:nvPr/>
        </p:nvSpPr>
        <p:spPr>
          <a:xfrm>
            <a:off x="7909560" y="1755648"/>
            <a:ext cx="548640" cy="548640"/>
          </a:xfrm>
          <a:prstGeom prst="ellipse">
            <a:avLst/>
          </a:prstGeom>
          <a:solidFill>
            <a:srgbClr val="FFFFFF"/>
          </a:solidFill>
          <a:ln/>
        </p:spPr>
        <p:txBody>
          <a:bodyPr/>
          <a:lstStyle/>
          <a:p>
            <a:endParaRPr lang="da-DK" noProof="1"/>
          </a:p>
        </p:txBody>
      </p:sp>
      <p:pic>
        <p:nvPicPr>
          <p:cNvPr id="12" name="Image 2" descr="preencoded.png"/>
          <p:cNvPicPr>
            <a:picLocks noChangeAspect="1"/>
          </p:cNvPicPr>
          <p:nvPr/>
        </p:nvPicPr>
        <p:blipFill>
          <a:blip r:embed="rId5"/>
          <a:stretch>
            <a:fillRect/>
          </a:stretch>
        </p:blipFill>
        <p:spPr>
          <a:xfrm>
            <a:off x="8046720" y="1892808"/>
            <a:ext cx="274320" cy="274320"/>
          </a:xfrm>
          <a:prstGeom prst="rect">
            <a:avLst/>
          </a:prstGeom>
        </p:spPr>
      </p:pic>
      <p:sp>
        <p:nvSpPr>
          <p:cNvPr id="13" name="Text 8"/>
          <p:cNvSpPr/>
          <p:nvPr/>
        </p:nvSpPr>
        <p:spPr>
          <a:xfrm>
            <a:off x="8595360" y="1737360"/>
            <a:ext cx="2727655" cy="594360"/>
          </a:xfrm>
          <a:prstGeom prst="rect">
            <a:avLst/>
          </a:prstGeom>
          <a:noFill/>
          <a:ln/>
        </p:spPr>
        <p:txBody>
          <a:bodyPr wrap="square" lIns="0" tIns="0" rIns="0" bIns="0" rtlCol="0" anchor="ctr"/>
          <a:lstStyle/>
          <a:p>
            <a:pPr marL="0" indent="0">
              <a:buNone/>
            </a:pPr>
            <a:r>
              <a:rPr lang="da-DK" sz="1700" b="1" noProof="1">
                <a:solidFill>
                  <a:srgbClr val="FFFFFF"/>
                </a:solidFill>
                <a:latin typeface="Calibri" pitchFamily="34" charset="0"/>
                <a:ea typeface="Calibri" pitchFamily="34" charset="-122"/>
                <a:cs typeface="Calibri" pitchFamily="34" charset="-120"/>
              </a:rPr>
              <a:t>Trin 2: Samlerapportér til DPSD</a:t>
            </a:r>
            <a:endParaRPr lang="da-DK" sz="1700" noProof="1"/>
          </a:p>
        </p:txBody>
      </p:sp>
      <p:sp>
        <p:nvSpPr>
          <p:cNvPr id="14" name="Text 9"/>
          <p:cNvSpPr/>
          <p:nvPr/>
        </p:nvSpPr>
        <p:spPr>
          <a:xfrm>
            <a:off x="7955280" y="2514600"/>
            <a:ext cx="3276295" cy="2011680"/>
          </a:xfrm>
          <a:prstGeom prst="rect">
            <a:avLst/>
          </a:prstGeom>
          <a:noFill/>
          <a:ln/>
        </p:spPr>
        <p:txBody>
          <a:bodyPr wrap="square" lIns="0" tIns="0" rIns="0" bIns="0" rtlCol="0" anchor="t"/>
          <a:lstStyle/>
          <a:p>
            <a:pPr marL="0" indent="0">
              <a:lnSpc>
                <a:spcPct val="118000"/>
              </a:lnSpc>
              <a:buNone/>
            </a:pPr>
            <a:r>
              <a:rPr lang="da-DK" sz="1400" noProof="1">
                <a:solidFill>
                  <a:srgbClr val="DCE6FF"/>
                </a:solidFill>
                <a:latin typeface="Calibri"/>
                <a:ea typeface="Calibri"/>
                <a:cs typeface="Calibri"/>
              </a:rPr>
              <a:t>Den medarbejder, der er udpeget som ansvarlig for samlerapportering, rapporterer én gang om måneden samlet til Dansk Patientsikkerhedsdatabase.</a:t>
            </a:r>
            <a:endParaRPr lang="da-DK" sz="1400" noProof="1">
              <a:latin typeface="Calibri"/>
              <a:ea typeface="Calibri"/>
              <a:cs typeface="Calibri"/>
            </a:endParaRPr>
          </a:p>
        </p:txBody>
      </p:sp>
      <p:sp>
        <p:nvSpPr>
          <p:cNvPr id="15" name="Shape 10"/>
          <p:cNvSpPr/>
          <p:nvPr/>
        </p:nvSpPr>
        <p:spPr>
          <a:xfrm>
            <a:off x="7955280" y="4937760"/>
            <a:ext cx="3276295" cy="822960"/>
          </a:xfrm>
          <a:prstGeom prst="roundRect">
            <a:avLst>
              <a:gd name="adj" fmla="val 7778"/>
            </a:avLst>
          </a:prstGeom>
          <a:solidFill>
            <a:srgbClr val="0E2147"/>
          </a:solidFill>
          <a:ln w="12700">
            <a:solidFill>
              <a:srgbClr val="3A4F7A"/>
            </a:solidFill>
            <a:prstDash val="solid"/>
          </a:ln>
        </p:spPr>
        <p:txBody>
          <a:bodyPr/>
          <a:lstStyle/>
          <a:p>
            <a:endParaRPr lang="da-DK" noProof="1"/>
          </a:p>
        </p:txBody>
      </p:sp>
      <p:sp>
        <p:nvSpPr>
          <p:cNvPr id="16" name="Text 11"/>
          <p:cNvSpPr/>
          <p:nvPr/>
        </p:nvSpPr>
        <p:spPr>
          <a:xfrm>
            <a:off x="8138160" y="4937760"/>
            <a:ext cx="2910535" cy="822960"/>
          </a:xfrm>
          <a:prstGeom prst="rect">
            <a:avLst/>
          </a:prstGeom>
          <a:noFill/>
          <a:ln/>
        </p:spPr>
        <p:txBody>
          <a:bodyPr wrap="square" lIns="0" tIns="0" rIns="0" bIns="0" rtlCol="0" anchor="ctr"/>
          <a:lstStyle/>
          <a:p>
            <a:pPr marL="0" indent="0">
              <a:lnSpc>
                <a:spcPct val="110000"/>
              </a:lnSpc>
              <a:buNone/>
            </a:pPr>
            <a:r>
              <a:rPr lang="da-DK" sz="1200" noProof="1">
                <a:solidFill>
                  <a:srgbClr val="BFD2FF"/>
                </a:solidFill>
                <a:latin typeface="Calibri"/>
                <a:ea typeface="Calibri"/>
                <a:cs typeface="Calibri"/>
              </a:rPr>
              <a:t>Skemaer og rapportering via: </a:t>
            </a:r>
            <a:r>
              <a:rPr lang="da-DK" sz="1200" noProof="1">
                <a:solidFill>
                  <a:srgbClr val="BFD2FF"/>
                </a:solidFill>
                <a:latin typeface="Calibri"/>
                <a:ea typeface="Calibri"/>
                <a:cs typeface="Calibri"/>
                <a:hlinkClick r:id="rId6"/>
              </a:rPr>
              <a:t>SundK.dk/samlerapportering</a:t>
            </a:r>
            <a:endParaRPr lang="da-DK" sz="1200" noProof="1">
              <a:latin typeface="Calibri"/>
              <a:ea typeface="Calibri"/>
              <a:cs typeface="Calibri"/>
            </a:endParaRPr>
          </a:p>
        </p:txBody>
      </p:sp>
      <p:pic>
        <p:nvPicPr>
          <p:cNvPr id="17" name="Image 3" descr="/home/claude/deck/assets/logo_dark.png"/>
          <p:cNvPicPr>
            <a:picLocks noChangeAspect="1"/>
          </p:cNvPicPr>
          <p:nvPr/>
        </p:nvPicPr>
        <p:blipFill>
          <a:blip r:embed="rId7"/>
          <a:stretch>
            <a:fillRect/>
          </a:stretch>
        </p:blipFill>
        <p:spPr>
          <a:xfrm>
            <a:off x="10180015" y="6176772"/>
            <a:ext cx="1554480" cy="3886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Shape 0"/>
          <p:cNvSpPr/>
          <p:nvPr/>
        </p:nvSpPr>
        <p:spPr>
          <a:xfrm>
            <a:off x="640080" y="502920"/>
            <a:ext cx="640080" cy="640080"/>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4" name="Image 1" descr="preencoded.png"/>
          <p:cNvPicPr>
            <a:picLocks noChangeAspect="1"/>
          </p:cNvPicPr>
          <p:nvPr/>
        </p:nvPicPr>
        <p:blipFill>
          <a:blip r:embed="rId4"/>
          <a:stretch>
            <a:fillRect/>
          </a:stretch>
        </p:blipFill>
        <p:spPr>
          <a:xfrm>
            <a:off x="800100" y="662940"/>
            <a:ext cx="320040" cy="320040"/>
          </a:xfrm>
          <a:prstGeom prst="rect">
            <a:avLst/>
          </a:prstGeom>
        </p:spPr>
      </p:pic>
      <p:sp>
        <p:nvSpPr>
          <p:cNvPr id="5" name="Text 1"/>
          <p:cNvSpPr/>
          <p:nvPr/>
        </p:nvSpPr>
        <p:spPr>
          <a:xfrm>
            <a:off x="1508760" y="502920"/>
            <a:ext cx="10042855" cy="640080"/>
          </a:xfrm>
          <a:prstGeom prst="rect">
            <a:avLst/>
          </a:prstGeom>
          <a:noFill/>
          <a:ln/>
        </p:spPr>
        <p:txBody>
          <a:bodyPr wrap="square" lIns="0" tIns="0" rIns="0" bIns="0" rtlCol="0" anchor="ctr"/>
          <a:lstStyle/>
          <a:p>
            <a:pPr marL="0" indent="0">
              <a:buNone/>
            </a:pPr>
            <a:r>
              <a:rPr lang="da-DK" sz="2700" b="1" noProof="1">
                <a:solidFill>
                  <a:srgbClr val="162E59"/>
                </a:solidFill>
                <a:latin typeface="Calibri" pitchFamily="34" charset="0"/>
                <a:ea typeface="Calibri" pitchFamily="34" charset="-122"/>
                <a:cs typeface="Calibri" pitchFamily="34" charset="-120"/>
              </a:rPr>
              <a:t>Samlerapporteringsskemaer fra november 2025</a:t>
            </a:r>
            <a:endParaRPr lang="da-DK" sz="2700" noProof="1"/>
          </a:p>
        </p:txBody>
      </p:sp>
      <p:sp>
        <p:nvSpPr>
          <p:cNvPr id="6" name="Shape 2"/>
          <p:cNvSpPr/>
          <p:nvPr/>
        </p:nvSpPr>
        <p:spPr>
          <a:xfrm>
            <a:off x="654522" y="1490472"/>
            <a:ext cx="3347135" cy="4700016"/>
          </a:xfrm>
          <a:prstGeom prst="roundRect">
            <a:avLst>
              <a:gd name="adj" fmla="val 1639"/>
            </a:avLst>
          </a:prstGeom>
          <a:solidFill>
            <a:srgbClr val="FFFFFF"/>
          </a:solidFill>
          <a:ln w="12700">
            <a:solidFill>
              <a:srgbClr val="D8E5FF"/>
            </a:solidFill>
            <a:prstDash val="solid"/>
          </a:ln>
          <a:effectLst>
            <a:outerShdw blurRad="152400" dist="50800" dir="5400000" algn="bl" rotWithShape="0">
              <a:srgbClr val="162E59">
                <a:alpha val="15000"/>
              </a:srgbClr>
            </a:outerShdw>
          </a:effectLst>
        </p:spPr>
        <p:txBody>
          <a:bodyPr/>
          <a:lstStyle/>
          <a:p>
            <a:endParaRPr lang="da-DK" noProof="1"/>
          </a:p>
        </p:txBody>
      </p:sp>
      <p:pic>
        <p:nvPicPr>
          <p:cNvPr id="7" name="Image 2" descr="/home/claude/deck/assets/form_dokumentation.png"/>
          <p:cNvPicPr>
            <a:picLocks noChangeAspect="1"/>
          </p:cNvPicPr>
          <p:nvPr/>
        </p:nvPicPr>
        <p:blipFill>
          <a:blip r:embed="rId5"/>
          <a:stretch>
            <a:fillRect/>
          </a:stretch>
        </p:blipFill>
        <p:spPr>
          <a:xfrm>
            <a:off x="764250" y="1600200"/>
            <a:ext cx="3127679" cy="4480560"/>
          </a:xfrm>
          <a:prstGeom prst="rect">
            <a:avLst/>
          </a:prstGeom>
        </p:spPr>
      </p:pic>
      <p:sp>
        <p:nvSpPr>
          <p:cNvPr id="8" name="Shape 3"/>
          <p:cNvSpPr/>
          <p:nvPr/>
        </p:nvSpPr>
        <p:spPr>
          <a:xfrm>
            <a:off x="4422280" y="1490472"/>
            <a:ext cx="3347135" cy="4700016"/>
          </a:xfrm>
          <a:prstGeom prst="roundRect">
            <a:avLst>
              <a:gd name="adj" fmla="val 1639"/>
            </a:avLst>
          </a:prstGeom>
          <a:solidFill>
            <a:srgbClr val="FFFFFF"/>
          </a:solidFill>
          <a:ln w="12700">
            <a:solidFill>
              <a:srgbClr val="D8E5FF"/>
            </a:solidFill>
            <a:prstDash val="solid"/>
          </a:ln>
          <a:effectLst>
            <a:outerShdw blurRad="152400" dist="50800" dir="5400000" algn="bl" rotWithShape="0">
              <a:srgbClr val="162E59">
                <a:alpha val="15000"/>
              </a:srgbClr>
            </a:outerShdw>
          </a:effectLst>
        </p:spPr>
        <p:txBody>
          <a:bodyPr/>
          <a:lstStyle/>
          <a:p>
            <a:endParaRPr lang="da-DK" noProof="1"/>
          </a:p>
        </p:txBody>
      </p:sp>
      <p:pic>
        <p:nvPicPr>
          <p:cNvPr id="9" name="Image 3" descr="/home/claude/deck/assets/form_tryksaar.png"/>
          <p:cNvPicPr>
            <a:picLocks noChangeAspect="1"/>
          </p:cNvPicPr>
          <p:nvPr/>
        </p:nvPicPr>
        <p:blipFill>
          <a:blip r:embed="rId6"/>
          <a:stretch>
            <a:fillRect/>
          </a:stretch>
        </p:blipFill>
        <p:spPr>
          <a:xfrm>
            <a:off x="4532008" y="1600200"/>
            <a:ext cx="3127679" cy="4480560"/>
          </a:xfrm>
          <a:prstGeom prst="rect">
            <a:avLst/>
          </a:prstGeom>
        </p:spPr>
      </p:pic>
      <p:sp>
        <p:nvSpPr>
          <p:cNvPr id="10" name="Shape 4"/>
          <p:cNvSpPr/>
          <p:nvPr/>
        </p:nvSpPr>
        <p:spPr>
          <a:xfrm>
            <a:off x="8190039" y="1490472"/>
            <a:ext cx="3347135" cy="4700016"/>
          </a:xfrm>
          <a:prstGeom prst="roundRect">
            <a:avLst>
              <a:gd name="adj" fmla="val 1639"/>
            </a:avLst>
          </a:prstGeom>
          <a:solidFill>
            <a:srgbClr val="FFFFFF"/>
          </a:solidFill>
          <a:ln w="12700">
            <a:solidFill>
              <a:srgbClr val="D8E5FF"/>
            </a:solidFill>
            <a:prstDash val="solid"/>
          </a:ln>
          <a:effectLst>
            <a:outerShdw blurRad="152400" dist="50800" dir="5400000" algn="bl" rotWithShape="0">
              <a:srgbClr val="162E59">
                <a:alpha val="15000"/>
              </a:srgbClr>
            </a:outerShdw>
          </a:effectLst>
        </p:spPr>
        <p:txBody>
          <a:bodyPr/>
          <a:lstStyle/>
          <a:p>
            <a:endParaRPr lang="da-DK" noProof="1"/>
          </a:p>
        </p:txBody>
      </p:sp>
      <p:pic>
        <p:nvPicPr>
          <p:cNvPr id="11" name="Image 4" descr="/home/claude/deck/assets/form_selvskade.png"/>
          <p:cNvPicPr>
            <a:picLocks noChangeAspect="1"/>
          </p:cNvPicPr>
          <p:nvPr/>
        </p:nvPicPr>
        <p:blipFill>
          <a:blip r:embed="rId7"/>
          <a:stretch>
            <a:fillRect/>
          </a:stretch>
        </p:blipFill>
        <p:spPr>
          <a:xfrm>
            <a:off x="8299767" y="1600200"/>
            <a:ext cx="3127679" cy="4480560"/>
          </a:xfrm>
          <a:prstGeom prst="rect">
            <a:avLst/>
          </a:prstGeom>
        </p:spPr>
      </p:pic>
      <p:pic>
        <p:nvPicPr>
          <p:cNvPr id="12" name="Image 5" descr="/home/claude/deck/assets/logo_dark.png"/>
          <p:cNvPicPr>
            <a:picLocks noChangeAspect="1"/>
          </p:cNvPicPr>
          <p:nvPr/>
        </p:nvPicPr>
        <p:blipFill>
          <a:blip r:embed="rId8"/>
          <a:stretch>
            <a:fillRect/>
          </a:stretch>
        </p:blipFill>
        <p:spPr>
          <a:xfrm>
            <a:off x="10180015" y="6176772"/>
            <a:ext cx="1554480" cy="3886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305" y="-16503"/>
            <a:ext cx="12191695" cy="6858000"/>
          </a:xfrm>
          <a:prstGeom prst="rect">
            <a:avLst/>
          </a:prstGeom>
        </p:spPr>
      </p:pic>
      <p:sp>
        <p:nvSpPr>
          <p:cNvPr id="3" name="Shape 0"/>
          <p:cNvSpPr/>
          <p:nvPr/>
        </p:nvSpPr>
        <p:spPr>
          <a:xfrm>
            <a:off x="640080" y="457200"/>
            <a:ext cx="603504" cy="603504"/>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4" name="Image 1" descr="preencoded.png"/>
          <p:cNvPicPr>
            <a:picLocks noChangeAspect="1"/>
          </p:cNvPicPr>
          <p:nvPr/>
        </p:nvPicPr>
        <p:blipFill>
          <a:blip r:embed="rId4"/>
          <a:stretch>
            <a:fillRect/>
          </a:stretch>
        </p:blipFill>
        <p:spPr>
          <a:xfrm>
            <a:off x="790956" y="608076"/>
            <a:ext cx="301752" cy="301752"/>
          </a:xfrm>
          <a:prstGeom prst="rect">
            <a:avLst/>
          </a:prstGeom>
        </p:spPr>
      </p:pic>
      <p:sp>
        <p:nvSpPr>
          <p:cNvPr id="5" name="Text 1"/>
          <p:cNvSpPr/>
          <p:nvPr/>
        </p:nvSpPr>
        <p:spPr>
          <a:xfrm>
            <a:off x="1481328" y="457200"/>
            <a:ext cx="10070287" cy="603504"/>
          </a:xfrm>
          <a:prstGeom prst="rect">
            <a:avLst/>
          </a:prstGeom>
          <a:noFill/>
          <a:ln/>
        </p:spPr>
        <p:txBody>
          <a:bodyPr wrap="square" lIns="0" tIns="0" rIns="0" bIns="0" rtlCol="0" anchor="ctr"/>
          <a:lstStyle/>
          <a:p>
            <a:pPr marL="0" indent="0">
              <a:buNone/>
            </a:pPr>
            <a:r>
              <a:rPr lang="da-DK" sz="2700" b="1" noProof="1">
                <a:solidFill>
                  <a:srgbClr val="162E59"/>
                </a:solidFill>
                <a:latin typeface="Calibri" pitchFamily="34" charset="0"/>
                <a:ea typeface="Calibri" pitchFamily="34" charset="-122"/>
                <a:cs typeface="Calibri" pitchFamily="34" charset="-120"/>
              </a:rPr>
              <a:t>Alle samlerapporteringsskemaer</a:t>
            </a:r>
            <a:endParaRPr lang="da-DK" sz="2700" noProof="1"/>
          </a:p>
        </p:txBody>
      </p:sp>
      <p:sp>
        <p:nvSpPr>
          <p:cNvPr id="6" name="Shape 2"/>
          <p:cNvSpPr/>
          <p:nvPr/>
        </p:nvSpPr>
        <p:spPr>
          <a:xfrm>
            <a:off x="585216" y="1316736"/>
            <a:ext cx="1496089" cy="2095761"/>
          </a:xfrm>
          <a:prstGeom prst="roundRect">
            <a:avLst>
              <a:gd name="adj" fmla="val 3056"/>
            </a:avLst>
          </a:prstGeom>
          <a:solidFill>
            <a:srgbClr val="FFFFFF"/>
          </a:solidFill>
          <a:ln w="9525">
            <a:solidFill>
              <a:srgbClr val="D8E5FF"/>
            </a:solidFill>
            <a:prstDash val="solid"/>
          </a:ln>
          <a:effectLst>
            <a:outerShdw blurRad="88900" dist="25400" dir="5400000" algn="bl" rotWithShape="0">
              <a:srgbClr val="162E59">
                <a:alpha val="12000"/>
              </a:srgbClr>
            </a:outerShdw>
          </a:effectLst>
        </p:spPr>
        <p:txBody>
          <a:bodyPr/>
          <a:lstStyle/>
          <a:p>
            <a:endParaRPr lang="da-DK" noProof="1"/>
          </a:p>
        </p:txBody>
      </p:sp>
      <p:pic>
        <p:nvPicPr>
          <p:cNvPr id="7" name="Image 2"/>
          <p:cNvPicPr>
            <a:picLocks noChangeAspect="1"/>
          </p:cNvPicPr>
          <p:nvPr/>
        </p:nvPicPr>
        <p:blipFill>
          <a:blip r:embed="rId5"/>
          <a:stretch>
            <a:fillRect/>
          </a:stretch>
        </p:blipFill>
        <p:spPr>
          <a:xfrm>
            <a:off x="640080" y="1372324"/>
            <a:ext cx="1386361" cy="1984585"/>
          </a:xfrm>
          <a:prstGeom prst="rect">
            <a:avLst/>
          </a:prstGeom>
        </p:spPr>
      </p:pic>
      <p:sp>
        <p:nvSpPr>
          <p:cNvPr id="8" name="Shape 3"/>
          <p:cNvSpPr/>
          <p:nvPr/>
        </p:nvSpPr>
        <p:spPr>
          <a:xfrm>
            <a:off x="2172745" y="1316736"/>
            <a:ext cx="1496089" cy="2095761"/>
          </a:xfrm>
          <a:prstGeom prst="roundRect">
            <a:avLst>
              <a:gd name="adj" fmla="val 3056"/>
            </a:avLst>
          </a:prstGeom>
          <a:solidFill>
            <a:srgbClr val="FFFFFF"/>
          </a:solidFill>
          <a:ln w="9525">
            <a:solidFill>
              <a:srgbClr val="D8E5FF"/>
            </a:solidFill>
            <a:prstDash val="solid"/>
          </a:ln>
          <a:effectLst>
            <a:outerShdw blurRad="88900" dist="25400" dir="5400000" algn="bl" rotWithShape="0">
              <a:srgbClr val="162E59">
                <a:alpha val="12000"/>
              </a:srgbClr>
            </a:outerShdw>
          </a:effectLst>
        </p:spPr>
        <p:txBody>
          <a:bodyPr/>
          <a:lstStyle/>
          <a:p>
            <a:endParaRPr lang="da-DK" noProof="1"/>
          </a:p>
        </p:txBody>
      </p:sp>
      <p:pic>
        <p:nvPicPr>
          <p:cNvPr id="9" name="Image 3"/>
          <p:cNvPicPr>
            <a:picLocks noChangeAspect="1"/>
          </p:cNvPicPr>
          <p:nvPr/>
        </p:nvPicPr>
        <p:blipFill>
          <a:blip r:embed="rId6"/>
          <a:stretch>
            <a:fillRect/>
          </a:stretch>
        </p:blipFill>
        <p:spPr>
          <a:xfrm>
            <a:off x="2231855" y="1371600"/>
            <a:ext cx="1377869" cy="1986033"/>
          </a:xfrm>
          <a:prstGeom prst="rect">
            <a:avLst/>
          </a:prstGeom>
        </p:spPr>
      </p:pic>
      <p:sp>
        <p:nvSpPr>
          <p:cNvPr id="10" name="Shape 4"/>
          <p:cNvSpPr/>
          <p:nvPr/>
        </p:nvSpPr>
        <p:spPr>
          <a:xfrm>
            <a:off x="3760274" y="1316736"/>
            <a:ext cx="1496089" cy="2095761"/>
          </a:xfrm>
          <a:prstGeom prst="roundRect">
            <a:avLst>
              <a:gd name="adj" fmla="val 3056"/>
            </a:avLst>
          </a:prstGeom>
          <a:solidFill>
            <a:srgbClr val="FFFFFF"/>
          </a:solidFill>
          <a:ln w="9525">
            <a:solidFill>
              <a:srgbClr val="D8E5FF"/>
            </a:solidFill>
            <a:prstDash val="solid"/>
          </a:ln>
          <a:effectLst>
            <a:outerShdw blurRad="88900" dist="25400" dir="5400000" algn="bl" rotWithShape="0">
              <a:srgbClr val="162E59">
                <a:alpha val="12000"/>
              </a:srgbClr>
            </a:outerShdw>
          </a:effectLst>
        </p:spPr>
        <p:txBody>
          <a:bodyPr/>
          <a:lstStyle/>
          <a:p>
            <a:endParaRPr lang="da-DK" noProof="1"/>
          </a:p>
        </p:txBody>
      </p:sp>
      <p:pic>
        <p:nvPicPr>
          <p:cNvPr id="11" name="Image 4"/>
          <p:cNvPicPr>
            <a:picLocks noChangeAspect="1"/>
          </p:cNvPicPr>
          <p:nvPr/>
        </p:nvPicPr>
        <p:blipFill>
          <a:blip r:embed="rId7"/>
          <a:stretch>
            <a:fillRect/>
          </a:stretch>
        </p:blipFill>
        <p:spPr>
          <a:xfrm>
            <a:off x="3819384" y="1371600"/>
            <a:ext cx="1377869" cy="1986033"/>
          </a:xfrm>
          <a:prstGeom prst="rect">
            <a:avLst/>
          </a:prstGeom>
        </p:spPr>
      </p:pic>
      <p:sp>
        <p:nvSpPr>
          <p:cNvPr id="12" name="Shape 5"/>
          <p:cNvSpPr/>
          <p:nvPr/>
        </p:nvSpPr>
        <p:spPr>
          <a:xfrm>
            <a:off x="5347803" y="1316736"/>
            <a:ext cx="1496089" cy="2095761"/>
          </a:xfrm>
          <a:prstGeom prst="roundRect">
            <a:avLst>
              <a:gd name="adj" fmla="val 3056"/>
            </a:avLst>
          </a:prstGeom>
          <a:solidFill>
            <a:srgbClr val="FFFFFF"/>
          </a:solidFill>
          <a:ln w="9525">
            <a:solidFill>
              <a:srgbClr val="D8E5FF"/>
            </a:solidFill>
            <a:prstDash val="solid"/>
          </a:ln>
          <a:effectLst>
            <a:outerShdw blurRad="88900" dist="25400" dir="5400000" algn="bl" rotWithShape="0">
              <a:srgbClr val="162E59">
                <a:alpha val="12000"/>
              </a:srgbClr>
            </a:outerShdw>
          </a:effectLst>
        </p:spPr>
        <p:txBody>
          <a:bodyPr/>
          <a:lstStyle/>
          <a:p>
            <a:endParaRPr lang="da-DK" noProof="1"/>
          </a:p>
        </p:txBody>
      </p:sp>
      <p:pic>
        <p:nvPicPr>
          <p:cNvPr id="13" name="Image 5"/>
          <p:cNvPicPr>
            <a:picLocks noChangeAspect="1"/>
          </p:cNvPicPr>
          <p:nvPr/>
        </p:nvPicPr>
        <p:blipFill>
          <a:blip r:embed="rId8"/>
          <a:stretch>
            <a:fillRect/>
          </a:stretch>
        </p:blipFill>
        <p:spPr>
          <a:xfrm>
            <a:off x="5402667" y="1372324"/>
            <a:ext cx="1386361" cy="1984585"/>
          </a:xfrm>
          <a:prstGeom prst="rect">
            <a:avLst/>
          </a:prstGeom>
        </p:spPr>
      </p:pic>
      <p:sp>
        <p:nvSpPr>
          <p:cNvPr id="14" name="Shape 6"/>
          <p:cNvSpPr/>
          <p:nvPr/>
        </p:nvSpPr>
        <p:spPr>
          <a:xfrm>
            <a:off x="6935332" y="1316736"/>
            <a:ext cx="1496089" cy="2095761"/>
          </a:xfrm>
          <a:prstGeom prst="roundRect">
            <a:avLst>
              <a:gd name="adj" fmla="val 3056"/>
            </a:avLst>
          </a:prstGeom>
          <a:solidFill>
            <a:srgbClr val="FFFFFF"/>
          </a:solidFill>
          <a:ln w="9525">
            <a:solidFill>
              <a:srgbClr val="D8E5FF"/>
            </a:solidFill>
            <a:prstDash val="solid"/>
          </a:ln>
          <a:effectLst>
            <a:outerShdw blurRad="88900" dist="25400" dir="5400000" algn="bl" rotWithShape="0">
              <a:srgbClr val="162E59">
                <a:alpha val="12000"/>
              </a:srgbClr>
            </a:outerShdw>
          </a:effectLst>
        </p:spPr>
        <p:txBody>
          <a:bodyPr/>
          <a:lstStyle/>
          <a:p>
            <a:endParaRPr lang="da-DK" noProof="1"/>
          </a:p>
        </p:txBody>
      </p:sp>
      <p:sp>
        <p:nvSpPr>
          <p:cNvPr id="16" name="Shape 7"/>
          <p:cNvSpPr/>
          <p:nvPr/>
        </p:nvSpPr>
        <p:spPr>
          <a:xfrm>
            <a:off x="8522861" y="1316736"/>
            <a:ext cx="1496089" cy="2095761"/>
          </a:xfrm>
          <a:prstGeom prst="roundRect">
            <a:avLst>
              <a:gd name="adj" fmla="val 3056"/>
            </a:avLst>
          </a:prstGeom>
          <a:solidFill>
            <a:srgbClr val="FFFFFF"/>
          </a:solidFill>
          <a:ln w="9525">
            <a:solidFill>
              <a:srgbClr val="D8E5FF"/>
            </a:solidFill>
            <a:prstDash val="solid"/>
          </a:ln>
          <a:effectLst>
            <a:outerShdw blurRad="88900" dist="25400" dir="5400000" algn="bl" rotWithShape="0">
              <a:srgbClr val="162E59">
                <a:alpha val="12000"/>
              </a:srgbClr>
            </a:outerShdw>
          </a:effectLst>
        </p:spPr>
        <p:txBody>
          <a:bodyPr/>
          <a:lstStyle/>
          <a:p>
            <a:endParaRPr lang="da-DK" noProof="1"/>
          </a:p>
        </p:txBody>
      </p:sp>
      <p:pic>
        <p:nvPicPr>
          <p:cNvPr id="17" name="Image 7"/>
          <p:cNvPicPr>
            <a:picLocks noChangeAspect="1"/>
          </p:cNvPicPr>
          <p:nvPr/>
        </p:nvPicPr>
        <p:blipFill>
          <a:blip r:embed="rId9"/>
          <a:stretch>
            <a:fillRect/>
          </a:stretch>
        </p:blipFill>
        <p:spPr>
          <a:xfrm>
            <a:off x="8577725" y="1377071"/>
            <a:ext cx="1386361" cy="1975090"/>
          </a:xfrm>
          <a:prstGeom prst="rect">
            <a:avLst/>
          </a:prstGeom>
        </p:spPr>
      </p:pic>
      <p:sp>
        <p:nvSpPr>
          <p:cNvPr id="18" name="Shape 8"/>
          <p:cNvSpPr/>
          <p:nvPr/>
        </p:nvSpPr>
        <p:spPr>
          <a:xfrm>
            <a:off x="10110390" y="1316736"/>
            <a:ext cx="1496089" cy="2095761"/>
          </a:xfrm>
          <a:prstGeom prst="roundRect">
            <a:avLst>
              <a:gd name="adj" fmla="val 3056"/>
            </a:avLst>
          </a:prstGeom>
          <a:solidFill>
            <a:srgbClr val="FFFFFF"/>
          </a:solidFill>
          <a:ln w="9525">
            <a:solidFill>
              <a:srgbClr val="D8E5FF"/>
            </a:solidFill>
            <a:prstDash val="solid"/>
          </a:ln>
          <a:effectLst>
            <a:outerShdw blurRad="88900" dist="25400" dir="5400000" algn="bl" rotWithShape="0">
              <a:srgbClr val="162E59">
                <a:alpha val="12000"/>
              </a:srgbClr>
            </a:outerShdw>
          </a:effectLst>
        </p:spPr>
        <p:txBody>
          <a:bodyPr/>
          <a:lstStyle/>
          <a:p>
            <a:endParaRPr lang="da-DK" noProof="1"/>
          </a:p>
        </p:txBody>
      </p:sp>
      <p:pic>
        <p:nvPicPr>
          <p:cNvPr id="19" name="Image 8"/>
          <p:cNvPicPr>
            <a:picLocks noChangeAspect="1"/>
          </p:cNvPicPr>
          <p:nvPr/>
        </p:nvPicPr>
        <p:blipFill>
          <a:blip r:embed="rId10"/>
          <a:stretch>
            <a:fillRect/>
          </a:stretch>
        </p:blipFill>
        <p:spPr>
          <a:xfrm>
            <a:off x="10165254" y="1377071"/>
            <a:ext cx="1386361" cy="1975090"/>
          </a:xfrm>
          <a:prstGeom prst="rect">
            <a:avLst/>
          </a:prstGeom>
        </p:spPr>
      </p:pic>
      <p:sp>
        <p:nvSpPr>
          <p:cNvPr id="20" name="Shape 9"/>
          <p:cNvSpPr/>
          <p:nvPr/>
        </p:nvSpPr>
        <p:spPr>
          <a:xfrm>
            <a:off x="640080" y="3677673"/>
            <a:ext cx="6583680" cy="502920"/>
          </a:xfrm>
          <a:prstGeom prst="roundRect">
            <a:avLst>
              <a:gd name="adj" fmla="val 14545"/>
            </a:avLst>
          </a:prstGeom>
          <a:solidFill>
            <a:srgbClr val="EBF2FF"/>
          </a:solidFill>
          <a:ln w="12700">
            <a:solidFill>
              <a:srgbClr val="D8E5FF"/>
            </a:solidFill>
            <a:prstDash val="solid"/>
          </a:ln>
        </p:spPr>
        <p:txBody>
          <a:bodyPr/>
          <a:lstStyle/>
          <a:p>
            <a:endParaRPr lang="da-DK" noProof="1"/>
          </a:p>
        </p:txBody>
      </p:sp>
      <p:pic>
        <p:nvPicPr>
          <p:cNvPr id="21" name="Image 9" descr="preencoded.png"/>
          <p:cNvPicPr>
            <a:picLocks noChangeAspect="1"/>
          </p:cNvPicPr>
          <p:nvPr/>
        </p:nvPicPr>
        <p:blipFill>
          <a:blip r:embed="rId11"/>
          <a:stretch>
            <a:fillRect/>
          </a:stretch>
        </p:blipFill>
        <p:spPr>
          <a:xfrm>
            <a:off x="804672" y="3814833"/>
            <a:ext cx="237744" cy="237744"/>
          </a:xfrm>
          <a:prstGeom prst="rect">
            <a:avLst/>
          </a:prstGeom>
        </p:spPr>
      </p:pic>
      <p:sp>
        <p:nvSpPr>
          <p:cNvPr id="22" name="Text 10"/>
          <p:cNvSpPr/>
          <p:nvPr/>
        </p:nvSpPr>
        <p:spPr>
          <a:xfrm>
            <a:off x="1143000" y="3677673"/>
            <a:ext cx="5943600" cy="502920"/>
          </a:xfrm>
          <a:prstGeom prst="rect">
            <a:avLst/>
          </a:prstGeom>
          <a:noFill/>
          <a:ln/>
        </p:spPr>
        <p:txBody>
          <a:bodyPr wrap="square" lIns="0" tIns="0" rIns="0" bIns="0" rtlCol="0" anchor="ctr"/>
          <a:lstStyle/>
          <a:p>
            <a:pPr marL="0" indent="0">
              <a:buNone/>
            </a:pPr>
            <a:r>
              <a:rPr lang="da-DK" sz="1600" b="1" noProof="1">
                <a:solidFill>
                  <a:srgbClr val="162E59"/>
                </a:solidFill>
                <a:latin typeface="Calibri"/>
                <a:ea typeface="Calibri"/>
                <a:cs typeface="Calibri"/>
              </a:rPr>
              <a:t>Download skemaer: </a:t>
            </a:r>
            <a:r>
              <a:rPr lang="da-DK" sz="1600" b="1" noProof="1">
                <a:solidFill>
                  <a:srgbClr val="162E59"/>
                </a:solidFill>
                <a:latin typeface="Calibri"/>
                <a:ea typeface="Calibri"/>
                <a:cs typeface="Calibri"/>
                <a:hlinkClick r:id="rId12"/>
              </a:rPr>
              <a:t>Sundk.dk/samlerapportering</a:t>
            </a:r>
            <a:endParaRPr lang="da-DK" sz="1600" noProof="1">
              <a:latin typeface="Calibri"/>
              <a:ea typeface="Calibri"/>
              <a:cs typeface="Calibri"/>
            </a:endParaRPr>
          </a:p>
        </p:txBody>
      </p:sp>
      <p:pic>
        <p:nvPicPr>
          <p:cNvPr id="23" name="Image 10" descr="/home/claude/deck/assets/logo_dark.png"/>
          <p:cNvPicPr>
            <a:picLocks noChangeAspect="1"/>
          </p:cNvPicPr>
          <p:nvPr/>
        </p:nvPicPr>
        <p:blipFill>
          <a:blip r:embed="rId13"/>
          <a:stretch>
            <a:fillRect/>
          </a:stretch>
        </p:blipFill>
        <p:spPr>
          <a:xfrm>
            <a:off x="10180015" y="6176772"/>
            <a:ext cx="1554480" cy="388620"/>
          </a:xfrm>
          <a:prstGeom prst="rect">
            <a:avLst/>
          </a:prstGeom>
        </p:spPr>
      </p:pic>
      <p:pic>
        <p:nvPicPr>
          <p:cNvPr id="26" name="Picture 25">
            <a:extLst>
              <a:ext uri="{FF2B5EF4-FFF2-40B4-BE49-F238E27FC236}">
                <a16:creationId xmlns:a16="http://schemas.microsoft.com/office/drawing/2014/main" id="{4E56325A-11D5-6CD7-8594-B6A733A7B258}"/>
              </a:ext>
            </a:extLst>
          </p:cNvPr>
          <p:cNvPicPr>
            <a:picLocks noChangeAspect="1"/>
          </p:cNvPicPr>
          <p:nvPr/>
        </p:nvPicPr>
        <p:blipFill>
          <a:blip r:embed="rId14"/>
          <a:stretch>
            <a:fillRect/>
          </a:stretch>
        </p:blipFill>
        <p:spPr>
          <a:xfrm>
            <a:off x="6953024" y="1401081"/>
            <a:ext cx="1479097" cy="19585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Shape 0"/>
          <p:cNvSpPr/>
          <p:nvPr/>
        </p:nvSpPr>
        <p:spPr>
          <a:xfrm>
            <a:off x="640080" y="457200"/>
            <a:ext cx="713232" cy="713232"/>
          </a:xfrm>
          <a:prstGeom prst="ellipse">
            <a:avLst/>
          </a:prstGeom>
          <a:solidFill>
            <a:schemeClr val="accent1">
              <a:lumMod val="20000"/>
              <a:lumOff val="80000"/>
            </a:schemeClr>
          </a:solidFill>
          <a:ln/>
          <a:effectLst>
            <a:outerShdw blurRad="88900" dist="25400" dir="5400000" algn="bl" rotWithShape="0">
              <a:srgbClr val="162E59">
                <a:alpha val="18000"/>
              </a:srgbClr>
            </a:outerShdw>
          </a:effectLst>
        </p:spPr>
        <p:txBody>
          <a:bodyPr/>
          <a:lstStyle/>
          <a:p>
            <a:endParaRPr lang="da-DK" noProof="1"/>
          </a:p>
        </p:txBody>
      </p:sp>
      <p:pic>
        <p:nvPicPr>
          <p:cNvPr id="4" name="Image 1"/>
          <p:cNvPicPr>
            <a:picLocks noChangeAspect="1"/>
          </p:cNvPicPr>
          <p:nvPr/>
        </p:nvPicPr>
        <p:blipFill>
          <a:blip r:embed="rId4"/>
          <a:stretch>
            <a:fillRect/>
          </a:stretch>
        </p:blipFill>
        <p:spPr>
          <a:xfrm>
            <a:off x="818388" y="639817"/>
            <a:ext cx="356616" cy="347997"/>
          </a:xfrm>
          <a:prstGeom prst="rect">
            <a:avLst/>
          </a:prstGeom>
        </p:spPr>
      </p:pic>
      <p:sp>
        <p:nvSpPr>
          <p:cNvPr id="5" name="Text 1"/>
          <p:cNvSpPr/>
          <p:nvPr/>
        </p:nvSpPr>
        <p:spPr>
          <a:xfrm>
            <a:off x="1554480" y="457200"/>
            <a:ext cx="9997135" cy="713232"/>
          </a:xfrm>
          <a:prstGeom prst="rect">
            <a:avLst/>
          </a:prstGeom>
          <a:noFill/>
          <a:ln/>
        </p:spPr>
        <p:txBody>
          <a:bodyPr wrap="square" lIns="0" tIns="0" rIns="0" bIns="0" rtlCol="0" anchor="ctr"/>
          <a:lstStyle/>
          <a:p>
            <a:r>
              <a:rPr lang="da-DK" sz="2500" b="1" noProof="1">
                <a:solidFill>
                  <a:srgbClr val="162E59"/>
                </a:solidFill>
                <a:latin typeface="Calibri"/>
                <a:ea typeface="Calibri"/>
                <a:cs typeface="Calibri"/>
              </a:rPr>
              <a:t>Eksempler på utilsigtede hændelser om dokumentation </a:t>
            </a:r>
            <a:endParaRPr lang="da-DK" sz="2500" noProof="1">
              <a:latin typeface="Calibri"/>
              <a:ea typeface="Calibri"/>
              <a:cs typeface="Calibri"/>
            </a:endParaRPr>
          </a:p>
        </p:txBody>
      </p:sp>
      <p:sp>
        <p:nvSpPr>
          <p:cNvPr id="6" name="Shape 2"/>
          <p:cNvSpPr/>
          <p:nvPr/>
        </p:nvSpPr>
        <p:spPr>
          <a:xfrm>
            <a:off x="640080" y="1463040"/>
            <a:ext cx="5227168" cy="3703320"/>
          </a:xfrm>
          <a:prstGeom prst="roundRect">
            <a:avLst>
              <a:gd name="adj" fmla="val 2469"/>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7" name="Shape 3"/>
          <p:cNvSpPr/>
          <p:nvPr/>
        </p:nvSpPr>
        <p:spPr>
          <a:xfrm>
            <a:off x="914400" y="1737360"/>
            <a:ext cx="457200" cy="457200"/>
          </a:xfrm>
          <a:prstGeom prst="ellipse">
            <a:avLst/>
          </a:prstGeom>
          <a:solidFill>
            <a:srgbClr val="D8E5FF"/>
          </a:solidFill>
          <a:ln/>
        </p:spPr>
        <p:txBody>
          <a:bodyPr/>
          <a:lstStyle/>
          <a:p>
            <a:endParaRPr lang="da-DK" noProof="1"/>
          </a:p>
        </p:txBody>
      </p:sp>
      <p:pic>
        <p:nvPicPr>
          <p:cNvPr id="8" name="Image 2" descr="preencoded.png"/>
          <p:cNvPicPr>
            <a:picLocks noChangeAspect="1"/>
          </p:cNvPicPr>
          <p:nvPr/>
        </p:nvPicPr>
        <p:blipFill>
          <a:blip r:embed="rId5"/>
          <a:stretch>
            <a:fillRect/>
          </a:stretch>
        </p:blipFill>
        <p:spPr>
          <a:xfrm>
            <a:off x="1024128" y="1847088"/>
            <a:ext cx="237744" cy="237744"/>
          </a:xfrm>
          <a:prstGeom prst="rect">
            <a:avLst/>
          </a:prstGeom>
        </p:spPr>
      </p:pic>
      <p:sp>
        <p:nvSpPr>
          <p:cNvPr id="9" name="Text 4"/>
          <p:cNvSpPr/>
          <p:nvPr/>
        </p:nvSpPr>
        <p:spPr>
          <a:xfrm>
            <a:off x="932688" y="2331720"/>
            <a:ext cx="4641952" cy="2606040"/>
          </a:xfrm>
          <a:prstGeom prst="rect">
            <a:avLst/>
          </a:prstGeom>
          <a:noFill/>
          <a:ln/>
        </p:spPr>
        <p:txBody>
          <a:bodyPr wrap="square" lIns="0" tIns="0" rIns="0" bIns="0" rtlCol="0" anchor="t"/>
          <a:lstStyle/>
          <a:p>
            <a:pPr marL="0" indent="0">
              <a:lnSpc>
                <a:spcPct val="113000"/>
              </a:lnSpc>
              <a:buNone/>
            </a:pPr>
            <a:r>
              <a:rPr lang="da-DK" sz="1400" noProof="1">
                <a:solidFill>
                  <a:srgbClr val="1F2A44"/>
                </a:solidFill>
                <a:latin typeface="Calibri"/>
                <a:ea typeface="Calibri"/>
                <a:cs typeface="Calibri"/>
              </a:rPr>
              <a:t>Rosa er indlagt på hospitalet og drikker sparsomt. Rosa har væskeskema, og til frokost drikker hun efter opfordring to glas vand. Sygeplejersken dokumenterer ikke væskeindtaget i skemaet. Sygeplejersken fortæller i vagtskiftet, at Rosa har drukket fint. Derfor undrer den næste vagt sig over, at indtaget af væske ifølge skemaet er lavt. Hændelsen havde ikke konsekvenser for Rosa, og blev rapporteret på skemaet for samlerapportering "Dokumentation".</a:t>
            </a:r>
            <a:endParaRPr lang="da-DK" sz="1400" noProof="1">
              <a:latin typeface="Calibri"/>
              <a:ea typeface="Calibri"/>
              <a:cs typeface="Calibri"/>
            </a:endParaRPr>
          </a:p>
        </p:txBody>
      </p:sp>
      <p:sp>
        <p:nvSpPr>
          <p:cNvPr id="10" name="Shape 5"/>
          <p:cNvSpPr/>
          <p:nvPr/>
        </p:nvSpPr>
        <p:spPr>
          <a:xfrm>
            <a:off x="6324448" y="1463040"/>
            <a:ext cx="5227168" cy="3703320"/>
          </a:xfrm>
          <a:prstGeom prst="roundRect">
            <a:avLst>
              <a:gd name="adj" fmla="val 2469"/>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11" name="Shape 6"/>
          <p:cNvSpPr/>
          <p:nvPr/>
        </p:nvSpPr>
        <p:spPr>
          <a:xfrm>
            <a:off x="6598768" y="1737360"/>
            <a:ext cx="457200" cy="457200"/>
          </a:xfrm>
          <a:prstGeom prst="ellipse">
            <a:avLst/>
          </a:prstGeom>
          <a:solidFill>
            <a:srgbClr val="D8E5FF"/>
          </a:solidFill>
          <a:ln/>
        </p:spPr>
        <p:txBody>
          <a:bodyPr/>
          <a:lstStyle/>
          <a:p>
            <a:endParaRPr lang="da-DK" noProof="1"/>
          </a:p>
        </p:txBody>
      </p:sp>
      <p:pic>
        <p:nvPicPr>
          <p:cNvPr id="12" name="Image 3" descr="preencoded.png"/>
          <p:cNvPicPr>
            <a:picLocks noChangeAspect="1"/>
          </p:cNvPicPr>
          <p:nvPr/>
        </p:nvPicPr>
        <p:blipFill>
          <a:blip r:embed="rId5"/>
          <a:stretch>
            <a:fillRect/>
          </a:stretch>
        </p:blipFill>
        <p:spPr>
          <a:xfrm>
            <a:off x="6708496" y="1847088"/>
            <a:ext cx="237744" cy="237744"/>
          </a:xfrm>
          <a:prstGeom prst="rect">
            <a:avLst/>
          </a:prstGeom>
        </p:spPr>
      </p:pic>
      <p:sp>
        <p:nvSpPr>
          <p:cNvPr id="13" name="Text 7"/>
          <p:cNvSpPr/>
          <p:nvPr/>
        </p:nvSpPr>
        <p:spPr>
          <a:xfrm>
            <a:off x="6617056" y="2331720"/>
            <a:ext cx="4641952" cy="2606040"/>
          </a:xfrm>
          <a:prstGeom prst="rect">
            <a:avLst/>
          </a:prstGeom>
          <a:noFill/>
          <a:ln/>
        </p:spPr>
        <p:txBody>
          <a:bodyPr wrap="square" lIns="0" tIns="0" rIns="0" bIns="0" rtlCol="0" anchor="t"/>
          <a:lstStyle/>
          <a:p>
            <a:pPr marL="0" indent="0">
              <a:lnSpc>
                <a:spcPct val="113000"/>
              </a:lnSpc>
              <a:buNone/>
            </a:pPr>
            <a:r>
              <a:rPr lang="da-DK" sz="1400" noProof="1">
                <a:solidFill>
                  <a:srgbClr val="1F2A44"/>
                </a:solidFill>
                <a:latin typeface="Calibri"/>
                <a:ea typeface="Calibri"/>
                <a:cs typeface="Calibri"/>
              </a:rPr>
              <a:t>Ali bor i eget hjem og modtager praktisk hjælp. Da Ali har nedsat appetit, bliver han henvist til ernæringsscreening. Datoen for ernæringsscreeningen bliver ved en fejl lagt ind til ugen efter i stedet for samme uge. Den efterfølgende uge bliver ernæringsscreeningen udført. Forsinkelsen havde ingen konsekvenser for Ali. Hændelsen blev rapporteret på skemaet for samlerapportering "Dokumentation".</a:t>
            </a:r>
            <a:endParaRPr lang="da-DK" sz="1400" noProof="1">
              <a:latin typeface="Calibri"/>
              <a:ea typeface="Calibri"/>
              <a:cs typeface="Calibri"/>
            </a:endParaRPr>
          </a:p>
        </p:txBody>
      </p:sp>
      <p:sp>
        <p:nvSpPr>
          <p:cNvPr id="14" name="Shape 8"/>
          <p:cNvSpPr/>
          <p:nvPr/>
        </p:nvSpPr>
        <p:spPr>
          <a:xfrm>
            <a:off x="640080" y="5394960"/>
            <a:ext cx="10911535" cy="640080"/>
          </a:xfrm>
          <a:prstGeom prst="roundRect">
            <a:avLst>
              <a:gd name="adj" fmla="val 12857"/>
            </a:avLst>
          </a:prstGeom>
          <a:solidFill>
            <a:srgbClr val="D8E5FF"/>
          </a:solidFill>
          <a:ln/>
        </p:spPr>
        <p:txBody>
          <a:bodyPr/>
          <a:lstStyle/>
          <a:p>
            <a:endParaRPr lang="da-DK" noProof="1"/>
          </a:p>
        </p:txBody>
      </p:sp>
      <p:sp>
        <p:nvSpPr>
          <p:cNvPr id="15" name="Text 9"/>
          <p:cNvSpPr/>
          <p:nvPr/>
        </p:nvSpPr>
        <p:spPr>
          <a:xfrm>
            <a:off x="914400" y="5394960"/>
            <a:ext cx="10362895" cy="640080"/>
          </a:xfrm>
          <a:prstGeom prst="rect">
            <a:avLst/>
          </a:prstGeom>
          <a:noFill/>
          <a:ln/>
        </p:spPr>
        <p:txBody>
          <a:bodyPr wrap="square" lIns="0" tIns="0" rIns="0" bIns="0" rtlCol="0" anchor="ctr"/>
          <a:lstStyle/>
          <a:p>
            <a:pPr marL="0" indent="0" algn="ctr">
              <a:buNone/>
            </a:pPr>
            <a:r>
              <a:rPr lang="da-DK" sz="1600" b="1" noProof="1">
                <a:solidFill>
                  <a:srgbClr val="162E59"/>
                </a:solidFill>
                <a:latin typeface="Calibri"/>
                <a:ea typeface="Calibri"/>
                <a:cs typeface="Calibri"/>
              </a:rPr>
              <a:t> Faktisk konsekvens: Ingen  Mulig konsekvens: Lettere/moderat</a:t>
            </a:r>
            <a:endParaRPr lang="da-DK" sz="1600" noProof="1">
              <a:latin typeface="Calibri"/>
              <a:ea typeface="Calibri"/>
              <a:cs typeface="Calibri"/>
            </a:endParaRPr>
          </a:p>
        </p:txBody>
      </p:sp>
      <p:pic>
        <p:nvPicPr>
          <p:cNvPr id="16" name="Image 4" descr="/home/claude/deck/assets/logo_dark.png"/>
          <p:cNvPicPr>
            <a:picLocks noChangeAspect="1"/>
          </p:cNvPicPr>
          <p:nvPr/>
        </p:nvPicPr>
        <p:blipFill>
          <a:blip r:embed="rId6"/>
          <a:stretch>
            <a:fillRect/>
          </a:stretch>
        </p:blipFill>
        <p:spPr>
          <a:xfrm>
            <a:off x="10180015" y="6176772"/>
            <a:ext cx="1554480" cy="3886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Shape 0"/>
          <p:cNvSpPr/>
          <p:nvPr/>
        </p:nvSpPr>
        <p:spPr>
          <a:xfrm>
            <a:off x="640080" y="457200"/>
            <a:ext cx="713232" cy="713232"/>
          </a:xfrm>
          <a:prstGeom prst="ellipse">
            <a:avLst/>
          </a:prstGeom>
          <a:solidFill>
            <a:schemeClr val="accent1">
              <a:lumMod val="20000"/>
              <a:lumOff val="80000"/>
            </a:schemeClr>
          </a:solidFill>
          <a:ln/>
          <a:effectLst>
            <a:outerShdw blurRad="88900" dist="25400" dir="5400000" algn="bl" rotWithShape="0">
              <a:srgbClr val="162E59">
                <a:alpha val="18000"/>
              </a:srgbClr>
            </a:outerShdw>
          </a:effectLst>
        </p:spPr>
        <p:txBody>
          <a:bodyPr/>
          <a:lstStyle/>
          <a:p>
            <a:endParaRPr lang="da-DK" noProof="1"/>
          </a:p>
        </p:txBody>
      </p:sp>
      <p:pic>
        <p:nvPicPr>
          <p:cNvPr id="4" name="Image 1"/>
          <p:cNvPicPr>
            <a:picLocks noChangeAspect="1"/>
          </p:cNvPicPr>
          <p:nvPr/>
        </p:nvPicPr>
        <p:blipFill>
          <a:blip r:embed="rId4"/>
          <a:stretch>
            <a:fillRect/>
          </a:stretch>
        </p:blipFill>
        <p:spPr>
          <a:xfrm>
            <a:off x="818388" y="725628"/>
            <a:ext cx="356616" cy="176376"/>
          </a:xfrm>
          <a:prstGeom prst="rect">
            <a:avLst/>
          </a:prstGeom>
        </p:spPr>
      </p:pic>
      <p:sp>
        <p:nvSpPr>
          <p:cNvPr id="5" name="Text 1"/>
          <p:cNvSpPr/>
          <p:nvPr/>
        </p:nvSpPr>
        <p:spPr>
          <a:xfrm>
            <a:off x="1554480" y="457200"/>
            <a:ext cx="9997135" cy="713232"/>
          </a:xfrm>
          <a:prstGeom prst="rect">
            <a:avLst/>
          </a:prstGeom>
          <a:noFill/>
          <a:ln/>
        </p:spPr>
        <p:txBody>
          <a:bodyPr wrap="square" lIns="0" tIns="0" rIns="0" bIns="0" rtlCol="0" anchor="ctr"/>
          <a:lstStyle/>
          <a:p>
            <a:r>
              <a:rPr lang="da-DK" sz="2500" b="1" noProof="1">
                <a:solidFill>
                  <a:srgbClr val="162E59"/>
                </a:solidFill>
                <a:latin typeface="Calibri"/>
                <a:ea typeface="Calibri"/>
                <a:cs typeface="Calibri"/>
              </a:rPr>
              <a:t>Eksempler på utilsigtede hændelser om tryksår</a:t>
            </a:r>
            <a:endParaRPr lang="da-DK" sz="2500" noProof="1">
              <a:latin typeface="Calibri"/>
              <a:ea typeface="Calibri"/>
              <a:cs typeface="Calibri"/>
            </a:endParaRPr>
          </a:p>
        </p:txBody>
      </p:sp>
      <p:sp>
        <p:nvSpPr>
          <p:cNvPr id="6" name="Shape 2"/>
          <p:cNvSpPr/>
          <p:nvPr/>
        </p:nvSpPr>
        <p:spPr>
          <a:xfrm>
            <a:off x="640080" y="1463040"/>
            <a:ext cx="5227168" cy="3703320"/>
          </a:xfrm>
          <a:prstGeom prst="roundRect">
            <a:avLst>
              <a:gd name="adj" fmla="val 2469"/>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7" name="Shape 3"/>
          <p:cNvSpPr/>
          <p:nvPr/>
        </p:nvSpPr>
        <p:spPr>
          <a:xfrm>
            <a:off x="914400" y="1737360"/>
            <a:ext cx="457200" cy="457200"/>
          </a:xfrm>
          <a:prstGeom prst="ellipse">
            <a:avLst/>
          </a:prstGeom>
          <a:solidFill>
            <a:srgbClr val="D8E5FF"/>
          </a:solidFill>
          <a:ln/>
        </p:spPr>
        <p:txBody>
          <a:bodyPr/>
          <a:lstStyle/>
          <a:p>
            <a:endParaRPr lang="da-DK" noProof="1"/>
          </a:p>
        </p:txBody>
      </p:sp>
      <p:pic>
        <p:nvPicPr>
          <p:cNvPr id="8" name="Image 2" descr="preencoded.png"/>
          <p:cNvPicPr>
            <a:picLocks noChangeAspect="1"/>
          </p:cNvPicPr>
          <p:nvPr/>
        </p:nvPicPr>
        <p:blipFill>
          <a:blip r:embed="rId5"/>
          <a:stretch>
            <a:fillRect/>
          </a:stretch>
        </p:blipFill>
        <p:spPr>
          <a:xfrm>
            <a:off x="1024128" y="1847088"/>
            <a:ext cx="237744" cy="237744"/>
          </a:xfrm>
          <a:prstGeom prst="rect">
            <a:avLst/>
          </a:prstGeom>
        </p:spPr>
      </p:pic>
      <p:sp>
        <p:nvSpPr>
          <p:cNvPr id="9" name="Text 4"/>
          <p:cNvSpPr/>
          <p:nvPr/>
        </p:nvSpPr>
        <p:spPr>
          <a:xfrm>
            <a:off x="932688" y="2331720"/>
            <a:ext cx="4641952" cy="2606040"/>
          </a:xfrm>
          <a:prstGeom prst="rect">
            <a:avLst/>
          </a:prstGeom>
          <a:noFill/>
          <a:ln/>
        </p:spPr>
        <p:txBody>
          <a:bodyPr wrap="square" lIns="0" tIns="0" rIns="0" bIns="0" rtlCol="0" anchor="t"/>
          <a:lstStyle/>
          <a:p>
            <a:pPr marL="0" indent="0">
              <a:lnSpc>
                <a:spcPct val="113000"/>
              </a:lnSpc>
              <a:buNone/>
            </a:pPr>
            <a:r>
              <a:rPr lang="da-DK" sz="1400" noProof="1">
                <a:solidFill>
                  <a:srgbClr val="1F2A44"/>
                </a:solidFill>
                <a:latin typeface="Calibri"/>
                <a:ea typeface="Calibri"/>
                <a:cs typeface="Calibri"/>
              </a:rPr>
              <a:t>Preben er indlagt på hospitalet og er sengeliggende. Preben er i risiko for udvikling af tryksår og ligger derfor på en vekseltryksmadras. Personalet finder ud af, at vekseltryksmadrassen ikke er i stikkontakten. Det viser sig, at stikket ikke blev sat i igen, efter at Preben var blevet flyttet tilbage til stuen efter en røntgen-undersøgelse. Hændelsen havde ikke konsekvenser for Preben. Hændelsen blev rapporteret på samlerapporteringsskemaet for "Tryksår".</a:t>
            </a:r>
            <a:endParaRPr lang="da-DK" sz="1400" noProof="1">
              <a:latin typeface="Calibri"/>
              <a:ea typeface="Calibri"/>
              <a:cs typeface="Calibri"/>
            </a:endParaRPr>
          </a:p>
        </p:txBody>
      </p:sp>
      <p:sp>
        <p:nvSpPr>
          <p:cNvPr id="10" name="Shape 5"/>
          <p:cNvSpPr/>
          <p:nvPr/>
        </p:nvSpPr>
        <p:spPr>
          <a:xfrm>
            <a:off x="6324448" y="1463040"/>
            <a:ext cx="5227168" cy="3703320"/>
          </a:xfrm>
          <a:prstGeom prst="roundRect">
            <a:avLst>
              <a:gd name="adj" fmla="val 2469"/>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11" name="Shape 6"/>
          <p:cNvSpPr/>
          <p:nvPr/>
        </p:nvSpPr>
        <p:spPr>
          <a:xfrm>
            <a:off x="6598768" y="1737360"/>
            <a:ext cx="457200" cy="457200"/>
          </a:xfrm>
          <a:prstGeom prst="ellipse">
            <a:avLst/>
          </a:prstGeom>
          <a:solidFill>
            <a:srgbClr val="D8E5FF"/>
          </a:solidFill>
          <a:ln/>
        </p:spPr>
        <p:txBody>
          <a:bodyPr/>
          <a:lstStyle/>
          <a:p>
            <a:endParaRPr lang="da-DK" noProof="1"/>
          </a:p>
        </p:txBody>
      </p:sp>
      <p:pic>
        <p:nvPicPr>
          <p:cNvPr id="12" name="Image 3" descr="preencoded.png"/>
          <p:cNvPicPr>
            <a:picLocks noChangeAspect="1"/>
          </p:cNvPicPr>
          <p:nvPr/>
        </p:nvPicPr>
        <p:blipFill>
          <a:blip r:embed="rId5"/>
          <a:stretch>
            <a:fillRect/>
          </a:stretch>
        </p:blipFill>
        <p:spPr>
          <a:xfrm>
            <a:off x="6708496" y="1847088"/>
            <a:ext cx="237744" cy="237744"/>
          </a:xfrm>
          <a:prstGeom prst="rect">
            <a:avLst/>
          </a:prstGeom>
        </p:spPr>
      </p:pic>
      <p:sp>
        <p:nvSpPr>
          <p:cNvPr id="13" name="Text 7"/>
          <p:cNvSpPr/>
          <p:nvPr/>
        </p:nvSpPr>
        <p:spPr>
          <a:xfrm>
            <a:off x="6617056" y="2331720"/>
            <a:ext cx="4641952" cy="2606040"/>
          </a:xfrm>
          <a:prstGeom prst="rect">
            <a:avLst/>
          </a:prstGeom>
          <a:noFill/>
          <a:ln/>
        </p:spPr>
        <p:txBody>
          <a:bodyPr wrap="square" lIns="0" tIns="0" rIns="0" bIns="0" rtlCol="0" anchor="t"/>
          <a:lstStyle/>
          <a:p>
            <a:pPr marL="0" indent="0">
              <a:lnSpc>
                <a:spcPct val="113000"/>
              </a:lnSpc>
              <a:buNone/>
            </a:pPr>
            <a:r>
              <a:rPr lang="da-DK" sz="1400" noProof="1">
                <a:solidFill>
                  <a:srgbClr val="1F2A44"/>
                </a:solidFill>
                <a:latin typeface="Calibri"/>
                <a:ea typeface="Calibri"/>
                <a:cs typeface="Calibri"/>
              </a:rPr>
              <a:t>Birthe bor i eget hjem og har nedsat mobilitet. Under et hjemmebesøg vurderer en nyansat medarbejder, at Birthe har behov for en trykaflastende pude for at forebygge trykspor og tryksår. Medarbejderen dokumenterer behovet i journalen, men notatet bliver overset, og puden bliver derfor ikke bestilt som planlagt. Det opdages senere, og hændelsen havde ikke konsekvenser for Birthe og blev rapporteret på skema for samlerapportering for "Tryksår".</a:t>
            </a:r>
            <a:endParaRPr lang="da-DK" sz="1400" noProof="1">
              <a:latin typeface="Calibri"/>
              <a:ea typeface="Calibri"/>
              <a:cs typeface="Calibri"/>
            </a:endParaRPr>
          </a:p>
        </p:txBody>
      </p:sp>
      <p:sp>
        <p:nvSpPr>
          <p:cNvPr id="14" name="Shape 8"/>
          <p:cNvSpPr/>
          <p:nvPr/>
        </p:nvSpPr>
        <p:spPr>
          <a:xfrm>
            <a:off x="640080" y="5394960"/>
            <a:ext cx="10911535" cy="640080"/>
          </a:xfrm>
          <a:prstGeom prst="roundRect">
            <a:avLst>
              <a:gd name="adj" fmla="val 12857"/>
            </a:avLst>
          </a:prstGeom>
          <a:solidFill>
            <a:srgbClr val="D8E5FF"/>
          </a:solidFill>
          <a:ln/>
        </p:spPr>
        <p:txBody>
          <a:bodyPr/>
          <a:lstStyle/>
          <a:p>
            <a:endParaRPr lang="da-DK" noProof="1"/>
          </a:p>
        </p:txBody>
      </p:sp>
      <p:sp>
        <p:nvSpPr>
          <p:cNvPr id="15" name="Text 9"/>
          <p:cNvSpPr/>
          <p:nvPr/>
        </p:nvSpPr>
        <p:spPr>
          <a:xfrm>
            <a:off x="914400" y="5394960"/>
            <a:ext cx="10362895" cy="640080"/>
          </a:xfrm>
          <a:prstGeom prst="rect">
            <a:avLst/>
          </a:prstGeom>
          <a:noFill/>
          <a:ln/>
        </p:spPr>
        <p:txBody>
          <a:bodyPr wrap="square" lIns="0" tIns="0" rIns="0" bIns="0" rtlCol="0" anchor="ctr"/>
          <a:lstStyle/>
          <a:p>
            <a:pPr marL="0" indent="0" algn="ctr">
              <a:buNone/>
            </a:pPr>
            <a:r>
              <a:rPr lang="da-DK" sz="1600" b="1" noProof="1">
                <a:solidFill>
                  <a:srgbClr val="162E59"/>
                </a:solidFill>
                <a:latin typeface="Calibri"/>
                <a:ea typeface="Calibri"/>
                <a:cs typeface="Calibri"/>
              </a:rPr>
              <a:t> Faktisk konsekvens: Ingen  Mulig konsekvens: Lettere/moderat</a:t>
            </a:r>
            <a:endParaRPr lang="da-DK" sz="1600" noProof="1">
              <a:latin typeface="Calibri"/>
              <a:ea typeface="Calibri"/>
              <a:cs typeface="Calibri"/>
            </a:endParaRPr>
          </a:p>
        </p:txBody>
      </p:sp>
      <p:pic>
        <p:nvPicPr>
          <p:cNvPr id="16" name="Image 4" descr="/home/claude/deck/assets/logo_dark.png"/>
          <p:cNvPicPr>
            <a:picLocks noChangeAspect="1"/>
          </p:cNvPicPr>
          <p:nvPr/>
        </p:nvPicPr>
        <p:blipFill>
          <a:blip r:embed="rId6"/>
          <a:stretch>
            <a:fillRect/>
          </a:stretch>
        </p:blipFill>
        <p:spPr>
          <a:xfrm>
            <a:off x="10180015" y="6176772"/>
            <a:ext cx="1554480" cy="3886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Shape 0"/>
          <p:cNvSpPr/>
          <p:nvPr/>
        </p:nvSpPr>
        <p:spPr>
          <a:xfrm>
            <a:off x="640080" y="457200"/>
            <a:ext cx="713232" cy="713232"/>
          </a:xfrm>
          <a:prstGeom prst="ellipse">
            <a:avLst/>
          </a:prstGeom>
          <a:solidFill>
            <a:schemeClr val="accent1">
              <a:lumMod val="20000"/>
              <a:lumOff val="80000"/>
            </a:schemeClr>
          </a:solidFill>
          <a:ln/>
          <a:effectLst>
            <a:outerShdw blurRad="88900" dist="25400" dir="5400000" algn="bl" rotWithShape="0">
              <a:srgbClr val="162E59">
                <a:alpha val="18000"/>
              </a:srgbClr>
            </a:outerShdw>
          </a:effectLst>
        </p:spPr>
        <p:txBody>
          <a:bodyPr/>
          <a:lstStyle/>
          <a:p>
            <a:endParaRPr lang="da-DK" noProof="1"/>
          </a:p>
        </p:txBody>
      </p:sp>
      <p:pic>
        <p:nvPicPr>
          <p:cNvPr id="4" name="Image 1"/>
          <p:cNvPicPr>
            <a:picLocks noChangeAspect="1"/>
          </p:cNvPicPr>
          <p:nvPr/>
        </p:nvPicPr>
        <p:blipFill>
          <a:blip r:embed="rId4"/>
          <a:stretch>
            <a:fillRect/>
          </a:stretch>
        </p:blipFill>
        <p:spPr>
          <a:xfrm>
            <a:off x="839330" y="635508"/>
            <a:ext cx="314732" cy="356616"/>
          </a:xfrm>
          <a:prstGeom prst="rect">
            <a:avLst/>
          </a:prstGeom>
        </p:spPr>
      </p:pic>
      <p:sp>
        <p:nvSpPr>
          <p:cNvPr id="5" name="Text 1"/>
          <p:cNvSpPr/>
          <p:nvPr/>
        </p:nvSpPr>
        <p:spPr>
          <a:xfrm>
            <a:off x="1554480" y="457200"/>
            <a:ext cx="9997135" cy="713232"/>
          </a:xfrm>
          <a:prstGeom prst="rect">
            <a:avLst/>
          </a:prstGeom>
          <a:noFill/>
          <a:ln/>
        </p:spPr>
        <p:txBody>
          <a:bodyPr wrap="square" lIns="0" tIns="0" rIns="0" bIns="0" rtlCol="0" anchor="ctr"/>
          <a:lstStyle/>
          <a:p>
            <a:r>
              <a:rPr lang="da-DK" sz="2500" b="1" noProof="1">
                <a:solidFill>
                  <a:srgbClr val="162E59"/>
                </a:solidFill>
                <a:latin typeface="Calibri"/>
                <a:ea typeface="Calibri"/>
                <a:cs typeface="Calibri"/>
              </a:rPr>
              <a:t>Eksempler på utilsigtede hændelser om selvskade</a:t>
            </a:r>
            <a:endParaRPr lang="da-DK" sz="2500" noProof="1">
              <a:latin typeface="Calibri"/>
              <a:ea typeface="Calibri"/>
              <a:cs typeface="Calibri"/>
            </a:endParaRPr>
          </a:p>
        </p:txBody>
      </p:sp>
      <p:sp>
        <p:nvSpPr>
          <p:cNvPr id="6" name="Shape 2"/>
          <p:cNvSpPr/>
          <p:nvPr/>
        </p:nvSpPr>
        <p:spPr>
          <a:xfrm>
            <a:off x="640080" y="1463040"/>
            <a:ext cx="5227168" cy="3703320"/>
          </a:xfrm>
          <a:prstGeom prst="roundRect">
            <a:avLst>
              <a:gd name="adj" fmla="val 2469"/>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7" name="Shape 3"/>
          <p:cNvSpPr/>
          <p:nvPr/>
        </p:nvSpPr>
        <p:spPr>
          <a:xfrm>
            <a:off x="914400" y="1737360"/>
            <a:ext cx="457200" cy="457200"/>
          </a:xfrm>
          <a:prstGeom prst="ellipse">
            <a:avLst/>
          </a:prstGeom>
          <a:solidFill>
            <a:srgbClr val="D8E5FF"/>
          </a:solidFill>
          <a:ln/>
        </p:spPr>
        <p:txBody>
          <a:bodyPr/>
          <a:lstStyle/>
          <a:p>
            <a:endParaRPr lang="da-DK" noProof="1"/>
          </a:p>
        </p:txBody>
      </p:sp>
      <p:pic>
        <p:nvPicPr>
          <p:cNvPr id="8" name="Image 2" descr="Bruger med massiv udfyldni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328" y="1796288"/>
            <a:ext cx="339343" cy="339344"/>
          </a:xfrm>
          <a:prstGeom prst="rect">
            <a:avLst/>
          </a:prstGeom>
        </p:spPr>
      </p:pic>
      <p:sp>
        <p:nvSpPr>
          <p:cNvPr id="9" name="Text 4"/>
          <p:cNvSpPr/>
          <p:nvPr/>
        </p:nvSpPr>
        <p:spPr>
          <a:xfrm>
            <a:off x="932688" y="2331720"/>
            <a:ext cx="4641952" cy="2606040"/>
          </a:xfrm>
          <a:prstGeom prst="rect">
            <a:avLst/>
          </a:prstGeom>
          <a:noFill/>
          <a:ln/>
        </p:spPr>
        <p:txBody>
          <a:bodyPr wrap="square" lIns="0" tIns="0" rIns="0" bIns="0" rtlCol="0" anchor="t"/>
          <a:lstStyle/>
          <a:p>
            <a:pPr marL="0" indent="0">
              <a:lnSpc>
                <a:spcPct val="113000"/>
              </a:lnSpc>
              <a:buNone/>
            </a:pPr>
            <a:r>
              <a:rPr lang="da-DK" sz="1400" noProof="1">
                <a:solidFill>
                  <a:srgbClr val="1F2A44"/>
                </a:solidFill>
                <a:latin typeface="Calibri"/>
                <a:ea typeface="Calibri"/>
                <a:cs typeface="Calibri"/>
              </a:rPr>
              <a:t>Kim er indlagt på psykiatrisk afdeling og har tidligere haft episoder med selvskade. Der er udarbejdet en specifik indsats relateret til selvskade for Kim. En eftermiddag opdager en sygeplejerske, at han har selvskadet. Sygeplejersken taler med Kim, som fortæller, at han ikke længere har trang til selvskade. Sygeplejersken vurderer, at skaden ikke er alvorlig. Kim tilbydes en samtale senere på dagen og informeres om muligheder for ekstra støtte. Hændelsen bliver herefter noteret i samlerapporteringsskemaet “Selvskade”.</a:t>
            </a:r>
            <a:endParaRPr lang="da-DK" sz="1400" noProof="1">
              <a:latin typeface="Calibri"/>
              <a:ea typeface="Calibri"/>
              <a:cs typeface="Calibri"/>
            </a:endParaRPr>
          </a:p>
        </p:txBody>
      </p:sp>
      <p:sp>
        <p:nvSpPr>
          <p:cNvPr id="10" name="Shape 5"/>
          <p:cNvSpPr/>
          <p:nvPr/>
        </p:nvSpPr>
        <p:spPr>
          <a:xfrm>
            <a:off x="6324448" y="1463040"/>
            <a:ext cx="5227168" cy="3703320"/>
          </a:xfrm>
          <a:prstGeom prst="roundRect">
            <a:avLst>
              <a:gd name="adj" fmla="val 2469"/>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11" name="Shape 6"/>
          <p:cNvSpPr/>
          <p:nvPr/>
        </p:nvSpPr>
        <p:spPr>
          <a:xfrm>
            <a:off x="6598768" y="1737360"/>
            <a:ext cx="457200" cy="457200"/>
          </a:xfrm>
          <a:prstGeom prst="ellipse">
            <a:avLst/>
          </a:prstGeom>
          <a:solidFill>
            <a:srgbClr val="D8E5FF"/>
          </a:solidFill>
          <a:ln/>
        </p:spPr>
        <p:txBody>
          <a:bodyPr/>
          <a:lstStyle/>
          <a:p>
            <a:endParaRPr lang="da-DK" noProof="1"/>
          </a:p>
        </p:txBody>
      </p:sp>
      <p:sp>
        <p:nvSpPr>
          <p:cNvPr id="13" name="Text 7"/>
          <p:cNvSpPr/>
          <p:nvPr/>
        </p:nvSpPr>
        <p:spPr>
          <a:xfrm>
            <a:off x="6617056" y="2331720"/>
            <a:ext cx="4641952" cy="2606040"/>
          </a:xfrm>
          <a:prstGeom prst="rect">
            <a:avLst/>
          </a:prstGeom>
          <a:noFill/>
          <a:ln/>
        </p:spPr>
        <p:txBody>
          <a:bodyPr wrap="square" lIns="0" tIns="0" rIns="0" bIns="0" rtlCol="0" anchor="t"/>
          <a:lstStyle/>
          <a:p>
            <a:pPr marL="0" indent="0">
              <a:lnSpc>
                <a:spcPct val="113000"/>
              </a:lnSpc>
              <a:buNone/>
            </a:pPr>
            <a:r>
              <a:rPr lang="da-DK" sz="1400" noProof="1">
                <a:solidFill>
                  <a:srgbClr val="1F2A44"/>
                </a:solidFill>
                <a:latin typeface="Calibri"/>
                <a:ea typeface="Calibri"/>
                <a:cs typeface="Calibri"/>
              </a:rPr>
              <a:t>Ella bor på botilbud og har en historik med selvskadende adfærd. På grund af travlhed, når Ellas kontaktperson først forbi hendes lejlighed lige inden vagtskifte. Ella fortæller sin kontaktperson, at hun har selvskadet. Ella fortæller, at hun ikke har brug for at selvskade mere. Kontaktpersonen vurderer ikke, at der er behov for behandling på baggrund af selvskaden. Hændelsen bliver herefter noteret i samlerapporteringsskemaet “Selvskade”.</a:t>
            </a:r>
            <a:endParaRPr lang="da-DK" sz="1400" noProof="1">
              <a:latin typeface="Calibri"/>
              <a:ea typeface="Calibri"/>
              <a:cs typeface="Calibri"/>
            </a:endParaRPr>
          </a:p>
        </p:txBody>
      </p:sp>
      <p:sp>
        <p:nvSpPr>
          <p:cNvPr id="14" name="Shape 8"/>
          <p:cNvSpPr/>
          <p:nvPr/>
        </p:nvSpPr>
        <p:spPr>
          <a:xfrm>
            <a:off x="640080" y="5394960"/>
            <a:ext cx="10911535" cy="640080"/>
          </a:xfrm>
          <a:prstGeom prst="roundRect">
            <a:avLst>
              <a:gd name="adj" fmla="val 12857"/>
            </a:avLst>
          </a:prstGeom>
          <a:solidFill>
            <a:srgbClr val="D8E5FF"/>
          </a:solidFill>
          <a:ln/>
        </p:spPr>
        <p:txBody>
          <a:bodyPr/>
          <a:lstStyle/>
          <a:p>
            <a:endParaRPr lang="da-DK" noProof="1"/>
          </a:p>
        </p:txBody>
      </p:sp>
      <p:sp>
        <p:nvSpPr>
          <p:cNvPr id="15" name="Text 9"/>
          <p:cNvSpPr/>
          <p:nvPr/>
        </p:nvSpPr>
        <p:spPr>
          <a:xfrm>
            <a:off x="914400" y="5394960"/>
            <a:ext cx="10362895" cy="640080"/>
          </a:xfrm>
          <a:prstGeom prst="rect">
            <a:avLst/>
          </a:prstGeom>
          <a:noFill/>
          <a:ln/>
        </p:spPr>
        <p:txBody>
          <a:bodyPr wrap="square" lIns="0" tIns="0" rIns="0" bIns="0" rtlCol="0" anchor="ctr"/>
          <a:lstStyle/>
          <a:p>
            <a:pPr marL="0" indent="0" algn="ctr">
              <a:buNone/>
            </a:pPr>
            <a:r>
              <a:rPr lang="da-DK" sz="1600" b="1" noProof="1">
                <a:solidFill>
                  <a:srgbClr val="162E59"/>
                </a:solidFill>
                <a:latin typeface="Calibri"/>
                <a:ea typeface="Calibri"/>
                <a:cs typeface="Calibri"/>
              </a:rPr>
              <a:t> Faktisk konsekvens: Lettere/moderat Mulig konsekvens: Lettere/moderat</a:t>
            </a:r>
            <a:endParaRPr lang="da-DK" sz="1600" noProof="1">
              <a:latin typeface="Calibri"/>
              <a:ea typeface="Calibri"/>
              <a:cs typeface="Calibri"/>
            </a:endParaRPr>
          </a:p>
        </p:txBody>
      </p:sp>
      <p:pic>
        <p:nvPicPr>
          <p:cNvPr id="16" name="Image 4" descr="/home/claude/deck/assets/logo_dark.png"/>
          <p:cNvPicPr>
            <a:picLocks noChangeAspect="1"/>
          </p:cNvPicPr>
          <p:nvPr/>
        </p:nvPicPr>
        <p:blipFill>
          <a:blip r:embed="rId7"/>
          <a:stretch>
            <a:fillRect/>
          </a:stretch>
        </p:blipFill>
        <p:spPr>
          <a:xfrm>
            <a:off x="10180015" y="6176772"/>
            <a:ext cx="1554480" cy="388620"/>
          </a:xfrm>
          <a:prstGeom prst="rect">
            <a:avLst/>
          </a:prstGeom>
        </p:spPr>
      </p:pic>
      <p:pic>
        <p:nvPicPr>
          <p:cNvPr id="18" name="Image 2" descr="Bruger med massiv udfyldning">
            <a:extLst>
              <a:ext uri="{FF2B5EF4-FFF2-40B4-BE49-F238E27FC236}">
                <a16:creationId xmlns:a16="http://schemas.microsoft.com/office/drawing/2014/main" id="{144B103D-B559-87DA-EEFB-5AB398B1E6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5670" y="1796287"/>
            <a:ext cx="339343" cy="3393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Background"/>
          <p:cNvPicPr>
            <a:picLocks noChangeAspect="1"/>
          </p:cNvPicPr>
          <p:nvPr/>
        </p:nvPicPr>
        <p:blipFill>
          <a:blip r:embed="rId3"/>
          <a:stretch>
            <a:fillRect/>
          </a:stretch>
        </p:blipFill>
        <p:spPr>
          <a:xfrm>
            <a:off x="0" y="0"/>
            <a:ext cx="12191695" cy="6858000"/>
          </a:xfrm>
          <a:prstGeom prst="rect">
            <a:avLst/>
          </a:prstGeom>
        </p:spPr>
      </p:pic>
      <p:sp>
        <p:nvSpPr>
          <p:cNvPr id="3" name="TitleCircle"/>
          <p:cNvSpPr/>
          <p:nvPr/>
        </p:nvSpPr>
        <p:spPr>
          <a:xfrm>
            <a:off x="640080" y="457200"/>
            <a:ext cx="603504" cy="603504"/>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4" name="TitleIcon"/>
          <p:cNvPicPr>
            <a:picLocks noChangeAspect="1"/>
          </p:cNvPicPr>
          <p:nvPr/>
        </p:nvPicPr>
        <p:blipFill>
          <a:blip r:embed="rId4"/>
          <a:stretch>
            <a:fillRect/>
          </a:stretch>
        </p:blipFill>
        <p:spPr>
          <a:xfrm>
            <a:off x="790956" y="608076"/>
            <a:ext cx="301752" cy="301752"/>
          </a:xfrm>
          <a:prstGeom prst="rect">
            <a:avLst/>
          </a:prstGeom>
        </p:spPr>
      </p:pic>
      <p:sp>
        <p:nvSpPr>
          <p:cNvPr id="5" name="Title"/>
          <p:cNvSpPr/>
          <p:nvPr/>
        </p:nvSpPr>
        <p:spPr>
          <a:xfrm>
            <a:off x="1481328" y="457200"/>
            <a:ext cx="10070287" cy="603504"/>
          </a:xfrm>
          <a:prstGeom prst="rect">
            <a:avLst/>
          </a:prstGeom>
          <a:noFill/>
          <a:ln/>
        </p:spPr>
        <p:txBody>
          <a:bodyPr wrap="square" lIns="0" tIns="0" rIns="0" bIns="0" rtlCol="0" anchor="ctr"/>
          <a:lstStyle/>
          <a:p>
            <a:pPr marL="0" indent="0">
              <a:buNone/>
            </a:pPr>
            <a:r>
              <a:rPr lang="da-DK" sz="2700" b="1" noProof="1">
                <a:solidFill>
                  <a:srgbClr val="162E59"/>
                </a:solidFill>
                <a:latin typeface="Calibri" pitchFamily="34" charset="0"/>
                <a:ea typeface="Calibri" pitchFamily="34" charset="-122"/>
                <a:cs typeface="Calibri" pitchFamily="34" charset="-120"/>
              </a:rPr>
              <a:t>Mere viden, hjælp og nyheder</a:t>
            </a:r>
            <a:endParaRPr lang="da-DK" sz="2700" noProof="1"/>
          </a:p>
        </p:txBody>
      </p:sp>
      <p:sp>
        <p:nvSpPr>
          <p:cNvPr id="10" name="Card1"/>
          <p:cNvSpPr/>
          <p:nvPr/>
        </p:nvSpPr>
        <p:spPr>
          <a:xfrm>
            <a:off x="640080" y="1500000"/>
            <a:ext cx="3393440" cy="2780000"/>
          </a:xfrm>
          <a:prstGeom prst="roundRect">
            <a:avLst>
              <a:gd name="adj" fmla="val 5000"/>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11" name="Card1Circle"/>
          <p:cNvSpPr/>
          <p:nvPr/>
        </p:nvSpPr>
        <p:spPr>
          <a:xfrm>
            <a:off x="1925320" y="1740000"/>
            <a:ext cx="822960" cy="822960"/>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12" name="Card1Icon"/>
          <p:cNvPicPr>
            <a:picLocks noChangeAspect="1"/>
          </p:cNvPicPr>
          <p:nvPr/>
        </p:nvPicPr>
        <p:blipFill>
          <a:blip r:embed="rId5"/>
          <a:stretch>
            <a:fillRect/>
          </a:stretch>
        </p:blipFill>
        <p:spPr>
          <a:xfrm>
            <a:off x="2131060" y="1945740"/>
            <a:ext cx="411480" cy="411480"/>
          </a:xfrm>
          <a:prstGeom prst="rect">
            <a:avLst/>
          </a:prstGeom>
        </p:spPr>
      </p:pic>
      <p:sp>
        <p:nvSpPr>
          <p:cNvPr id="13" name="Card1Head"/>
          <p:cNvSpPr/>
          <p:nvPr/>
        </p:nvSpPr>
        <p:spPr>
          <a:xfrm>
            <a:off x="760080" y="2640000"/>
            <a:ext cx="3153440" cy="560000"/>
          </a:xfrm>
          <a:prstGeom prst="rect">
            <a:avLst/>
          </a:prstGeom>
          <a:noFill/>
          <a:ln/>
        </p:spPr>
        <p:txBody>
          <a:bodyPr wrap="square" lIns="0" tIns="0" rIns="0" bIns="0" rtlCol="0" anchor="ctr"/>
          <a:lstStyle/>
          <a:p>
            <a:pPr marL="0" indent="0" algn="ctr">
              <a:lnSpc>
                <a:spcPct val="105000"/>
              </a:lnSpc>
              <a:buNone/>
            </a:pPr>
            <a:r>
              <a:rPr lang="da-DK" sz="1600" b="1" noProof="1">
                <a:solidFill>
                  <a:srgbClr val="1F2A44"/>
                </a:solidFill>
                <a:latin typeface="Calibri"/>
                <a:ea typeface="Calibri"/>
                <a:cs typeface="Calibri"/>
              </a:rPr>
              <a:t>Mere viden og læringsmateriale</a:t>
            </a:r>
            <a:endParaRPr lang="da-DK" sz="1600" noProof="1"/>
          </a:p>
        </p:txBody>
      </p:sp>
      <p:sp>
        <p:nvSpPr>
          <p:cNvPr id="14" name="Card1Body"/>
          <p:cNvSpPr/>
          <p:nvPr/>
        </p:nvSpPr>
        <p:spPr>
          <a:xfrm>
            <a:off x="810080" y="3230000"/>
            <a:ext cx="3053440" cy="980000"/>
          </a:xfrm>
          <a:prstGeom prst="rect">
            <a:avLst/>
          </a:prstGeom>
          <a:noFill/>
          <a:ln/>
        </p:spPr>
        <p:txBody>
          <a:bodyPr wrap="square" lIns="0" tIns="0" rIns="0" bIns="0" rtlCol="0" anchor="t"/>
          <a:lstStyle/>
          <a:p>
            <a:pPr marL="0" indent="0" algn="ctr">
              <a:lnSpc>
                <a:spcPct val="108000"/>
              </a:lnSpc>
              <a:buNone/>
            </a:pPr>
            <a:r>
              <a:rPr lang="da-DK" sz="1400" noProof="1">
                <a:solidFill>
                  <a:srgbClr val="5B6478"/>
                </a:solidFill>
                <a:latin typeface="Calibri"/>
                <a:ea typeface="Calibri"/>
                <a:cs typeface="Calibri"/>
              </a:rPr>
              <a:t>Se video og læringsmaterialer om samlerapportering, og find mere viden om utilsigtede hændelser (UTH).</a:t>
            </a:r>
            <a:endParaRPr lang="da-DK" sz="1400" noProof="1">
              <a:ea typeface="Calibri"/>
              <a:cs typeface="Calibri"/>
            </a:endParaRPr>
          </a:p>
        </p:txBody>
      </p:sp>
      <p:sp>
        <p:nvSpPr>
          <p:cNvPr id="20" name="Card2"/>
          <p:cNvSpPr/>
          <p:nvPr/>
        </p:nvSpPr>
        <p:spPr>
          <a:xfrm>
            <a:off x="4399280" y="1500000"/>
            <a:ext cx="3393440" cy="2780000"/>
          </a:xfrm>
          <a:prstGeom prst="roundRect">
            <a:avLst>
              <a:gd name="adj" fmla="val 5000"/>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21" name="Card2Circle"/>
          <p:cNvSpPr/>
          <p:nvPr/>
        </p:nvSpPr>
        <p:spPr>
          <a:xfrm>
            <a:off x="5684520" y="1740000"/>
            <a:ext cx="822960" cy="822960"/>
          </a:xfrm>
          <a:prstGeom prst="ellipse">
            <a:avLst/>
          </a:prstGeom>
          <a:solidFill>
            <a:srgbClr val="2E7D74"/>
          </a:solidFill>
          <a:ln/>
          <a:effectLst>
            <a:outerShdw blurRad="88900" dist="25400" dir="5400000" algn="bl" rotWithShape="0">
              <a:srgbClr val="162E59">
                <a:alpha val="18000"/>
              </a:srgbClr>
            </a:outerShdw>
          </a:effectLst>
        </p:spPr>
        <p:txBody>
          <a:bodyPr/>
          <a:lstStyle/>
          <a:p>
            <a:endParaRPr lang="da-DK" noProof="1"/>
          </a:p>
        </p:txBody>
      </p:sp>
      <p:pic>
        <p:nvPicPr>
          <p:cNvPr id="22" name="Card2Icon"/>
          <p:cNvPicPr>
            <a:picLocks noChangeAspect="1"/>
          </p:cNvPicPr>
          <p:nvPr/>
        </p:nvPicPr>
        <p:blipFill>
          <a:blip r:embed="rId6"/>
          <a:stretch>
            <a:fillRect/>
          </a:stretch>
        </p:blipFill>
        <p:spPr>
          <a:xfrm>
            <a:off x="5890260" y="1945740"/>
            <a:ext cx="411480" cy="411480"/>
          </a:xfrm>
          <a:prstGeom prst="rect">
            <a:avLst/>
          </a:prstGeom>
        </p:spPr>
      </p:pic>
      <p:sp>
        <p:nvSpPr>
          <p:cNvPr id="23" name="Card2Head"/>
          <p:cNvSpPr/>
          <p:nvPr/>
        </p:nvSpPr>
        <p:spPr>
          <a:xfrm>
            <a:off x="4519280" y="2640000"/>
            <a:ext cx="3153440" cy="560000"/>
          </a:xfrm>
          <a:prstGeom prst="rect">
            <a:avLst/>
          </a:prstGeom>
          <a:noFill/>
          <a:ln/>
        </p:spPr>
        <p:txBody>
          <a:bodyPr wrap="square" lIns="0" tIns="0" rIns="0" bIns="0" rtlCol="0" anchor="ctr"/>
          <a:lstStyle/>
          <a:p>
            <a:pPr marL="0" indent="0" algn="ctr">
              <a:lnSpc>
                <a:spcPct val="105000"/>
              </a:lnSpc>
              <a:buNone/>
            </a:pPr>
            <a:r>
              <a:rPr lang="da-DK" sz="1600" b="1" noProof="1">
                <a:solidFill>
                  <a:srgbClr val="1F2A44"/>
                </a:solidFill>
                <a:latin typeface="Calibri"/>
                <a:ea typeface="Calibri"/>
                <a:cs typeface="Calibri"/>
              </a:rPr>
              <a:t>Kontakt os</a:t>
            </a:r>
            <a:endParaRPr lang="da-DK" sz="1500" noProof="1">
              <a:ea typeface="Calibri" panose="020F0502020204030204"/>
              <a:cs typeface="Calibri" panose="020F0502020204030204"/>
            </a:endParaRPr>
          </a:p>
        </p:txBody>
      </p:sp>
      <p:sp>
        <p:nvSpPr>
          <p:cNvPr id="24" name="Card2Body"/>
          <p:cNvSpPr/>
          <p:nvPr/>
        </p:nvSpPr>
        <p:spPr>
          <a:xfrm>
            <a:off x="4569280" y="3230000"/>
            <a:ext cx="3053440" cy="980000"/>
          </a:xfrm>
          <a:prstGeom prst="rect">
            <a:avLst/>
          </a:prstGeom>
          <a:noFill/>
          <a:ln/>
        </p:spPr>
        <p:txBody>
          <a:bodyPr wrap="square" lIns="0" tIns="0" rIns="0" bIns="0" rtlCol="0" anchor="t"/>
          <a:lstStyle/>
          <a:p>
            <a:pPr marL="0" indent="0" algn="ctr">
              <a:lnSpc>
                <a:spcPct val="108000"/>
              </a:lnSpc>
              <a:buNone/>
            </a:pPr>
            <a:r>
              <a:rPr lang="da-DK" sz="1400" noProof="1">
                <a:solidFill>
                  <a:srgbClr val="5B6478"/>
                </a:solidFill>
                <a:latin typeface="Calibri"/>
                <a:ea typeface="Calibri"/>
                <a:cs typeface="Calibri"/>
              </a:rPr>
              <a:t>Få hjælp og vejledning til UTH og DPSD.</a:t>
            </a:r>
            <a:endParaRPr lang="da-DK" sz="1400" noProof="1">
              <a:solidFill>
                <a:srgbClr val="5B6478"/>
              </a:solidFill>
              <a:ea typeface="Calibri"/>
              <a:cs typeface="Calibri"/>
            </a:endParaRPr>
          </a:p>
        </p:txBody>
      </p:sp>
      <p:sp>
        <p:nvSpPr>
          <p:cNvPr id="30" name="Card3"/>
          <p:cNvSpPr/>
          <p:nvPr/>
        </p:nvSpPr>
        <p:spPr>
          <a:xfrm>
            <a:off x="8158480" y="1500000"/>
            <a:ext cx="3393440" cy="2780000"/>
          </a:xfrm>
          <a:prstGeom prst="roundRect">
            <a:avLst>
              <a:gd name="adj" fmla="val 5000"/>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31" name="Card3Circle"/>
          <p:cNvSpPr/>
          <p:nvPr/>
        </p:nvSpPr>
        <p:spPr>
          <a:xfrm>
            <a:off x="9443720" y="1740000"/>
            <a:ext cx="822960" cy="822960"/>
          </a:xfrm>
          <a:prstGeom prst="ellipse">
            <a:avLst/>
          </a:prstGeom>
          <a:solidFill>
            <a:srgbClr val="6A4FB3"/>
          </a:solidFill>
          <a:ln/>
          <a:effectLst>
            <a:outerShdw blurRad="88900" dist="25400" dir="5400000" algn="bl" rotWithShape="0">
              <a:srgbClr val="162E59">
                <a:alpha val="18000"/>
              </a:srgbClr>
            </a:outerShdw>
          </a:effectLst>
        </p:spPr>
        <p:txBody>
          <a:bodyPr/>
          <a:lstStyle/>
          <a:p>
            <a:endParaRPr lang="da-DK" noProof="1"/>
          </a:p>
        </p:txBody>
      </p:sp>
      <p:pic>
        <p:nvPicPr>
          <p:cNvPr id="32" name="Card3Icon"/>
          <p:cNvPicPr>
            <a:picLocks noChangeAspect="1"/>
          </p:cNvPicPr>
          <p:nvPr/>
        </p:nvPicPr>
        <p:blipFill>
          <a:blip r:embed="rId7"/>
          <a:stretch>
            <a:fillRect/>
          </a:stretch>
        </p:blipFill>
        <p:spPr>
          <a:xfrm>
            <a:off x="9649460" y="1945740"/>
            <a:ext cx="411480" cy="411480"/>
          </a:xfrm>
          <a:prstGeom prst="rect">
            <a:avLst/>
          </a:prstGeom>
        </p:spPr>
      </p:pic>
      <p:sp>
        <p:nvSpPr>
          <p:cNvPr id="33" name="Card3Head"/>
          <p:cNvSpPr/>
          <p:nvPr/>
        </p:nvSpPr>
        <p:spPr>
          <a:xfrm>
            <a:off x="8278480" y="2640000"/>
            <a:ext cx="3153440" cy="560000"/>
          </a:xfrm>
          <a:prstGeom prst="rect">
            <a:avLst/>
          </a:prstGeom>
          <a:noFill/>
          <a:ln/>
        </p:spPr>
        <p:txBody>
          <a:bodyPr wrap="square" lIns="0" tIns="0" rIns="0" bIns="0" rtlCol="0" anchor="ctr"/>
          <a:lstStyle/>
          <a:p>
            <a:pPr marL="0" indent="0" algn="ctr">
              <a:lnSpc>
                <a:spcPct val="105000"/>
              </a:lnSpc>
              <a:buNone/>
            </a:pPr>
            <a:r>
              <a:rPr lang="da-DK" sz="1600" b="1" noProof="1">
                <a:solidFill>
                  <a:srgbClr val="1F2A44"/>
                </a:solidFill>
                <a:latin typeface="Calibri"/>
                <a:ea typeface="Calibri"/>
                <a:cs typeface="Calibri"/>
              </a:rPr>
              <a:t>Tilmeld nyhedsbrev</a:t>
            </a:r>
            <a:endParaRPr lang="da-DK" sz="1500" noProof="1">
              <a:ea typeface="Calibri" panose="020F0502020204030204"/>
              <a:cs typeface="Calibri" panose="020F0502020204030204"/>
            </a:endParaRPr>
          </a:p>
        </p:txBody>
      </p:sp>
      <p:sp>
        <p:nvSpPr>
          <p:cNvPr id="34" name="Card3Body"/>
          <p:cNvSpPr/>
          <p:nvPr/>
        </p:nvSpPr>
        <p:spPr>
          <a:xfrm>
            <a:off x="8328480" y="3230000"/>
            <a:ext cx="3053440" cy="980000"/>
          </a:xfrm>
          <a:prstGeom prst="rect">
            <a:avLst/>
          </a:prstGeom>
          <a:noFill/>
          <a:ln/>
        </p:spPr>
        <p:txBody>
          <a:bodyPr wrap="square" lIns="0" tIns="0" rIns="0" bIns="0" rtlCol="0" anchor="t"/>
          <a:lstStyle/>
          <a:p>
            <a:pPr marL="0" indent="0" algn="ctr">
              <a:lnSpc>
                <a:spcPct val="108000"/>
              </a:lnSpc>
              <a:buNone/>
            </a:pPr>
            <a:r>
              <a:rPr lang="da-DK" sz="1400" noProof="1">
                <a:solidFill>
                  <a:srgbClr val="5B6478"/>
                </a:solidFill>
                <a:latin typeface="Calibri"/>
                <a:ea typeface="Calibri"/>
                <a:cs typeface="Calibri"/>
              </a:rPr>
              <a:t>Modtag nyheder om arbejdet med utilsigtede hændelser og Dansk Patientsikkerhedsdatabase.</a:t>
            </a:r>
            <a:endParaRPr lang="da-DK" sz="1200" noProof="1">
              <a:ea typeface="Calibri" panose="020F0502020204030204"/>
              <a:cs typeface="Calibri" panose="020F0502020204030204"/>
            </a:endParaRPr>
          </a:p>
        </p:txBody>
      </p:sp>
      <p:sp>
        <p:nvSpPr>
          <p:cNvPr id="40" name="CalloutBox"/>
          <p:cNvSpPr/>
          <p:nvPr/>
        </p:nvSpPr>
        <p:spPr>
          <a:xfrm>
            <a:off x="3796000" y="4760000"/>
            <a:ext cx="4600000" cy="540000"/>
          </a:xfrm>
          <a:prstGeom prst="roundRect">
            <a:avLst>
              <a:gd name="adj" fmla="val 14545"/>
            </a:avLst>
          </a:prstGeom>
          <a:solidFill>
            <a:srgbClr val="EBF2FF"/>
          </a:solidFill>
          <a:ln w="12700">
            <a:solidFill>
              <a:srgbClr val="D8E5FF"/>
            </a:solidFill>
            <a:prstDash val="solid"/>
          </a:ln>
        </p:spPr>
        <p:txBody>
          <a:bodyPr/>
          <a:lstStyle/>
          <a:p>
            <a:endParaRPr lang="da-DK" noProof="1"/>
          </a:p>
        </p:txBody>
      </p:sp>
      <p:pic>
        <p:nvPicPr>
          <p:cNvPr id="41" name="CalloutIcon"/>
          <p:cNvPicPr>
            <a:picLocks noChangeAspect="1"/>
          </p:cNvPicPr>
          <p:nvPr/>
        </p:nvPicPr>
        <p:blipFill>
          <a:blip r:embed="rId8"/>
          <a:stretch>
            <a:fillRect/>
          </a:stretch>
        </p:blipFill>
        <p:spPr>
          <a:xfrm>
            <a:off x="4076000" y="4911128"/>
            <a:ext cx="237744" cy="237744"/>
          </a:xfrm>
          <a:prstGeom prst="rect">
            <a:avLst/>
          </a:prstGeom>
        </p:spPr>
      </p:pic>
      <p:sp>
        <p:nvSpPr>
          <p:cNvPr id="42" name="CalloutText"/>
          <p:cNvSpPr/>
          <p:nvPr/>
        </p:nvSpPr>
        <p:spPr>
          <a:xfrm>
            <a:off x="4463744" y="4760000"/>
            <a:ext cx="3732256" cy="540000"/>
          </a:xfrm>
          <a:prstGeom prst="rect">
            <a:avLst/>
          </a:prstGeom>
          <a:noFill/>
          <a:ln/>
        </p:spPr>
        <p:txBody>
          <a:bodyPr wrap="square" lIns="0" tIns="0" rIns="0" bIns="0" rtlCol="0" anchor="ctr"/>
          <a:lstStyle/>
          <a:p>
            <a:pPr marL="0" indent="0" algn="l">
              <a:buNone/>
            </a:pPr>
            <a:r>
              <a:rPr lang="da-DK" sz="1600" b="1" noProof="1">
                <a:solidFill>
                  <a:srgbClr val="162E59"/>
                </a:solidFill>
                <a:latin typeface="Calibri"/>
                <a:ea typeface="Calibri"/>
                <a:cs typeface="Calibri"/>
              </a:rPr>
              <a:t>Find det hele samlet på: </a:t>
            </a:r>
            <a:r>
              <a:rPr lang="da-DK" sz="1600" b="1" noProof="1">
                <a:solidFill>
                  <a:srgbClr val="2D6CDF"/>
                </a:solidFill>
                <a:uFill>
                  <a:solidFill>
                    <a:srgbClr val="2D6CDF"/>
                  </a:solidFill>
                </a:uFill>
                <a:latin typeface="Calibri"/>
                <a:ea typeface="Calibri"/>
                <a:cs typeface="Calibri"/>
                <a:hlinkClick r:id="rId9"/>
              </a:rPr>
              <a:t>sundk.dk/uth</a:t>
            </a:r>
            <a:endParaRPr lang="da-DK" sz="1600" b="1" noProof="1">
              <a:latin typeface="Calibri"/>
              <a:ea typeface="Calibri"/>
              <a:cs typeface="Calibri"/>
            </a:endParaRPr>
          </a:p>
        </p:txBody>
      </p:sp>
      <p:pic>
        <p:nvPicPr>
          <p:cNvPr id="50" name="Logo"/>
          <p:cNvPicPr>
            <a:picLocks noChangeAspect="1"/>
          </p:cNvPicPr>
          <p:nvPr/>
        </p:nvPicPr>
        <p:blipFill>
          <a:blip r:embed="rId10"/>
          <a:stretch>
            <a:fillRect/>
          </a:stretch>
        </p:blipFill>
        <p:spPr>
          <a:xfrm>
            <a:off x="10180015" y="6176772"/>
            <a:ext cx="1554480" cy="3886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502920"/>
            <a:ext cx="10911535" cy="822960"/>
          </a:xfrm>
          <a:prstGeom prst="rect">
            <a:avLst/>
          </a:prstGeom>
          <a:noFill/>
          <a:ln/>
        </p:spPr>
        <p:txBody>
          <a:bodyPr wrap="square" lIns="0" tIns="0" rIns="0" bIns="0" rtlCol="0" anchor="ctr"/>
          <a:lstStyle/>
          <a:p>
            <a:pPr marL="0" indent="0">
              <a:buNone/>
            </a:pPr>
            <a:r>
              <a:rPr lang="da-DK" sz="3800" b="1" noProof="1">
                <a:solidFill>
                  <a:srgbClr val="162E59"/>
                </a:solidFill>
                <a:latin typeface="Calibri"/>
                <a:ea typeface="Calibri"/>
                <a:cs typeface="Calibri"/>
              </a:rPr>
              <a:t>Samlerapportering</a:t>
            </a:r>
            <a:endParaRPr lang="da-DK" sz="3800" noProof="1">
              <a:latin typeface="Calibri"/>
              <a:ea typeface="Calibri"/>
              <a:cs typeface="Calibri"/>
            </a:endParaRPr>
          </a:p>
        </p:txBody>
      </p:sp>
      <p:sp>
        <p:nvSpPr>
          <p:cNvPr id="4" name="Shape 1"/>
          <p:cNvSpPr/>
          <p:nvPr/>
        </p:nvSpPr>
        <p:spPr>
          <a:xfrm>
            <a:off x="640080" y="1600200"/>
            <a:ext cx="10911535" cy="600891"/>
          </a:xfrm>
          <a:prstGeom prst="roundRect">
            <a:avLst>
              <a:gd name="adj" fmla="val 9130"/>
            </a:avLst>
          </a:prstGeom>
          <a:solidFill>
            <a:srgbClr val="F4F7FF"/>
          </a:solidFill>
          <a:ln w="9525">
            <a:solidFill>
              <a:srgbClr val="D8E5FF"/>
            </a:solidFill>
            <a:prstDash val="solid"/>
          </a:ln>
        </p:spPr>
        <p:txBody>
          <a:bodyPr/>
          <a:lstStyle/>
          <a:p>
            <a:endParaRPr lang="da-DK" noProof="1"/>
          </a:p>
        </p:txBody>
      </p:sp>
      <p:sp>
        <p:nvSpPr>
          <p:cNvPr id="5" name="Shape 2"/>
          <p:cNvSpPr/>
          <p:nvPr/>
        </p:nvSpPr>
        <p:spPr>
          <a:xfrm>
            <a:off x="841248" y="1714369"/>
            <a:ext cx="372553" cy="372553"/>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6" name="Image 1" descr="preencoded.png"/>
          <p:cNvPicPr>
            <a:picLocks noChangeAspect="1"/>
          </p:cNvPicPr>
          <p:nvPr/>
        </p:nvPicPr>
        <p:blipFill>
          <a:blip r:embed="rId4"/>
          <a:stretch>
            <a:fillRect/>
          </a:stretch>
        </p:blipFill>
        <p:spPr>
          <a:xfrm>
            <a:off x="934386" y="1807508"/>
            <a:ext cx="186276" cy="186276"/>
          </a:xfrm>
          <a:prstGeom prst="rect">
            <a:avLst/>
          </a:prstGeom>
        </p:spPr>
      </p:pic>
      <p:sp>
        <p:nvSpPr>
          <p:cNvPr id="8" name="Text 3"/>
          <p:cNvSpPr/>
          <p:nvPr/>
        </p:nvSpPr>
        <p:spPr>
          <a:xfrm>
            <a:off x="1469833" y="1600200"/>
            <a:ext cx="9167383" cy="600891"/>
          </a:xfrm>
          <a:prstGeom prst="rect">
            <a:avLst/>
          </a:prstGeom>
          <a:noFill/>
          <a:ln/>
        </p:spPr>
        <p:txBody>
          <a:bodyPr wrap="square" lIns="0" tIns="0" rIns="0" bIns="0" rtlCol="0" anchor="ctr"/>
          <a:lstStyle/>
          <a:p>
            <a:pPr marL="0" indent="0">
              <a:buNone/>
            </a:pPr>
            <a:r>
              <a:rPr lang="da-DK" sz="1650" b="1" noProof="1">
                <a:solidFill>
                  <a:srgbClr val="1F2A44"/>
                </a:solidFill>
                <a:latin typeface="Calibri"/>
                <a:ea typeface="Calibri"/>
                <a:cs typeface="Calibri"/>
              </a:rPr>
              <a:t>Hvad er samlerapportering?</a:t>
            </a:r>
            <a:endParaRPr lang="da-DK" sz="1650" noProof="1">
              <a:latin typeface="Calibri"/>
              <a:ea typeface="Calibri"/>
              <a:cs typeface="Calibri"/>
            </a:endParaRPr>
          </a:p>
        </p:txBody>
      </p:sp>
      <p:sp>
        <p:nvSpPr>
          <p:cNvPr id="9" name="Shape 4"/>
          <p:cNvSpPr/>
          <p:nvPr/>
        </p:nvSpPr>
        <p:spPr>
          <a:xfrm>
            <a:off x="640080" y="2292531"/>
            <a:ext cx="10911535" cy="600891"/>
          </a:xfrm>
          <a:prstGeom prst="roundRect">
            <a:avLst>
              <a:gd name="adj" fmla="val 9130"/>
            </a:avLst>
          </a:prstGeom>
          <a:solidFill>
            <a:srgbClr val="EBF2FF"/>
          </a:solidFill>
          <a:ln w="9525">
            <a:solidFill>
              <a:srgbClr val="D8E5FF"/>
            </a:solidFill>
            <a:prstDash val="solid"/>
          </a:ln>
        </p:spPr>
        <p:txBody>
          <a:bodyPr/>
          <a:lstStyle/>
          <a:p>
            <a:endParaRPr lang="da-DK" noProof="1"/>
          </a:p>
        </p:txBody>
      </p:sp>
      <p:sp>
        <p:nvSpPr>
          <p:cNvPr id="10" name="Shape 5"/>
          <p:cNvSpPr/>
          <p:nvPr/>
        </p:nvSpPr>
        <p:spPr>
          <a:xfrm>
            <a:off x="841248" y="2406701"/>
            <a:ext cx="372553" cy="372553"/>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11" name="Image 3" descr="preencoded.png"/>
          <p:cNvPicPr>
            <a:picLocks noChangeAspect="1"/>
          </p:cNvPicPr>
          <p:nvPr/>
        </p:nvPicPr>
        <p:blipFill>
          <a:blip r:embed="rId5"/>
          <a:stretch>
            <a:fillRect/>
          </a:stretch>
        </p:blipFill>
        <p:spPr>
          <a:xfrm>
            <a:off x="934386" y="2499839"/>
            <a:ext cx="186276" cy="186276"/>
          </a:xfrm>
          <a:prstGeom prst="rect">
            <a:avLst/>
          </a:prstGeom>
        </p:spPr>
      </p:pic>
      <p:sp>
        <p:nvSpPr>
          <p:cNvPr id="13" name="Text 6"/>
          <p:cNvSpPr/>
          <p:nvPr/>
        </p:nvSpPr>
        <p:spPr>
          <a:xfrm>
            <a:off x="1469833" y="2292531"/>
            <a:ext cx="9167383" cy="600891"/>
          </a:xfrm>
          <a:prstGeom prst="rect">
            <a:avLst/>
          </a:prstGeom>
          <a:noFill/>
          <a:ln/>
        </p:spPr>
        <p:txBody>
          <a:bodyPr wrap="square" lIns="0" tIns="0" rIns="0" bIns="0" rtlCol="0" anchor="ctr"/>
          <a:lstStyle/>
          <a:p>
            <a:pPr marL="0" indent="0">
              <a:buNone/>
            </a:pPr>
            <a:r>
              <a:rPr lang="da-DK" sz="1650" b="1" noProof="1">
                <a:solidFill>
                  <a:srgbClr val="1F2A44"/>
                </a:solidFill>
                <a:latin typeface="Calibri"/>
                <a:ea typeface="Calibri"/>
                <a:cs typeface="Calibri"/>
              </a:rPr>
              <a:t>Hvorfor samlerapportere?</a:t>
            </a:r>
            <a:endParaRPr lang="da-DK" sz="1650" noProof="1">
              <a:latin typeface="Calibri"/>
              <a:ea typeface="Calibri"/>
              <a:cs typeface="Calibri"/>
            </a:endParaRPr>
          </a:p>
        </p:txBody>
      </p:sp>
      <p:sp>
        <p:nvSpPr>
          <p:cNvPr id="14" name="Shape 7"/>
          <p:cNvSpPr/>
          <p:nvPr/>
        </p:nvSpPr>
        <p:spPr>
          <a:xfrm>
            <a:off x="640080" y="2984863"/>
            <a:ext cx="10911535" cy="600891"/>
          </a:xfrm>
          <a:prstGeom prst="roundRect">
            <a:avLst>
              <a:gd name="adj" fmla="val 9130"/>
            </a:avLst>
          </a:prstGeom>
          <a:solidFill>
            <a:srgbClr val="F4F7FF"/>
          </a:solidFill>
          <a:ln w="9525">
            <a:solidFill>
              <a:srgbClr val="D8E5FF"/>
            </a:solidFill>
            <a:prstDash val="solid"/>
          </a:ln>
        </p:spPr>
        <p:txBody>
          <a:bodyPr/>
          <a:lstStyle/>
          <a:p>
            <a:endParaRPr lang="da-DK" noProof="1"/>
          </a:p>
        </p:txBody>
      </p:sp>
      <p:sp>
        <p:nvSpPr>
          <p:cNvPr id="15" name="Shape 8"/>
          <p:cNvSpPr/>
          <p:nvPr/>
        </p:nvSpPr>
        <p:spPr>
          <a:xfrm>
            <a:off x="841248" y="3099032"/>
            <a:ext cx="372553" cy="372553"/>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16" name="Image 5" descr="preencoded.png"/>
          <p:cNvPicPr>
            <a:picLocks noChangeAspect="1"/>
          </p:cNvPicPr>
          <p:nvPr/>
        </p:nvPicPr>
        <p:blipFill>
          <a:blip r:embed="rId6"/>
          <a:stretch>
            <a:fillRect/>
          </a:stretch>
        </p:blipFill>
        <p:spPr>
          <a:xfrm>
            <a:off x="934386" y="3192170"/>
            <a:ext cx="186276" cy="186276"/>
          </a:xfrm>
          <a:prstGeom prst="rect">
            <a:avLst/>
          </a:prstGeom>
        </p:spPr>
      </p:pic>
      <p:sp>
        <p:nvSpPr>
          <p:cNvPr id="18" name="Text 9"/>
          <p:cNvSpPr/>
          <p:nvPr/>
        </p:nvSpPr>
        <p:spPr>
          <a:xfrm>
            <a:off x="1469833" y="2984863"/>
            <a:ext cx="9167383" cy="600891"/>
          </a:xfrm>
          <a:prstGeom prst="rect">
            <a:avLst/>
          </a:prstGeom>
          <a:noFill/>
          <a:ln/>
        </p:spPr>
        <p:txBody>
          <a:bodyPr wrap="square" lIns="0" tIns="0" rIns="0" bIns="0" rtlCol="0" anchor="ctr"/>
          <a:lstStyle/>
          <a:p>
            <a:pPr marL="0" indent="0">
              <a:buNone/>
            </a:pPr>
            <a:r>
              <a:rPr lang="da-DK" sz="1650" b="1" noProof="1">
                <a:solidFill>
                  <a:srgbClr val="1F2A44"/>
                </a:solidFill>
                <a:latin typeface="Calibri" pitchFamily="34" charset="0"/>
                <a:ea typeface="Calibri" pitchFamily="34" charset="-122"/>
                <a:cs typeface="Calibri" pitchFamily="34" charset="-120"/>
              </a:rPr>
              <a:t>Hvilke hændelser kan samlerapporteres?</a:t>
            </a:r>
            <a:endParaRPr lang="da-DK" sz="1650" noProof="1"/>
          </a:p>
        </p:txBody>
      </p:sp>
      <p:sp>
        <p:nvSpPr>
          <p:cNvPr id="19" name="Shape 10"/>
          <p:cNvSpPr/>
          <p:nvPr/>
        </p:nvSpPr>
        <p:spPr>
          <a:xfrm>
            <a:off x="640080" y="3677194"/>
            <a:ext cx="10911535" cy="600891"/>
          </a:xfrm>
          <a:prstGeom prst="roundRect">
            <a:avLst>
              <a:gd name="adj" fmla="val 9130"/>
            </a:avLst>
          </a:prstGeom>
          <a:solidFill>
            <a:srgbClr val="EBF2FF"/>
          </a:solidFill>
          <a:ln w="9525">
            <a:solidFill>
              <a:srgbClr val="D8E5FF"/>
            </a:solidFill>
            <a:prstDash val="solid"/>
          </a:ln>
        </p:spPr>
        <p:txBody>
          <a:bodyPr/>
          <a:lstStyle/>
          <a:p>
            <a:endParaRPr lang="da-DK" noProof="1"/>
          </a:p>
        </p:txBody>
      </p:sp>
      <p:sp>
        <p:nvSpPr>
          <p:cNvPr id="20" name="Shape 11"/>
          <p:cNvSpPr/>
          <p:nvPr/>
        </p:nvSpPr>
        <p:spPr>
          <a:xfrm>
            <a:off x="841248" y="3791364"/>
            <a:ext cx="372553" cy="372553"/>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21" name="Image 7" descr="preencoded.png"/>
          <p:cNvPicPr>
            <a:picLocks noChangeAspect="1"/>
          </p:cNvPicPr>
          <p:nvPr/>
        </p:nvPicPr>
        <p:blipFill>
          <a:blip r:embed="rId7"/>
          <a:stretch>
            <a:fillRect/>
          </a:stretch>
        </p:blipFill>
        <p:spPr>
          <a:xfrm>
            <a:off x="934386" y="3884502"/>
            <a:ext cx="186276" cy="186276"/>
          </a:xfrm>
          <a:prstGeom prst="rect">
            <a:avLst/>
          </a:prstGeom>
        </p:spPr>
      </p:pic>
      <p:sp>
        <p:nvSpPr>
          <p:cNvPr id="23" name="Text 12"/>
          <p:cNvSpPr/>
          <p:nvPr/>
        </p:nvSpPr>
        <p:spPr>
          <a:xfrm>
            <a:off x="1469833" y="3677194"/>
            <a:ext cx="9167383" cy="600891"/>
          </a:xfrm>
          <a:prstGeom prst="rect">
            <a:avLst/>
          </a:prstGeom>
          <a:noFill/>
          <a:ln/>
        </p:spPr>
        <p:txBody>
          <a:bodyPr wrap="square" lIns="0" tIns="0" rIns="0" bIns="0" rtlCol="0" anchor="ctr"/>
          <a:lstStyle/>
          <a:p>
            <a:pPr marL="0" indent="0">
              <a:buNone/>
            </a:pPr>
            <a:r>
              <a:rPr lang="da-DK" sz="1650" b="1" noProof="1">
                <a:solidFill>
                  <a:srgbClr val="1F2A44"/>
                </a:solidFill>
                <a:latin typeface="Calibri" pitchFamily="34" charset="0"/>
                <a:ea typeface="Calibri" pitchFamily="34" charset="-122"/>
                <a:cs typeface="Calibri" pitchFamily="34" charset="-120"/>
              </a:rPr>
              <a:t>Hvem kan samlerapportere?</a:t>
            </a:r>
            <a:endParaRPr lang="da-DK" sz="1650" noProof="1"/>
          </a:p>
        </p:txBody>
      </p:sp>
      <p:sp>
        <p:nvSpPr>
          <p:cNvPr id="24" name="Shape 13"/>
          <p:cNvSpPr/>
          <p:nvPr/>
        </p:nvSpPr>
        <p:spPr>
          <a:xfrm>
            <a:off x="640080" y="4369526"/>
            <a:ext cx="10911535" cy="600891"/>
          </a:xfrm>
          <a:prstGeom prst="roundRect">
            <a:avLst>
              <a:gd name="adj" fmla="val 9130"/>
            </a:avLst>
          </a:prstGeom>
          <a:solidFill>
            <a:srgbClr val="F4F7FF"/>
          </a:solidFill>
          <a:ln w="9525">
            <a:solidFill>
              <a:srgbClr val="D8E5FF"/>
            </a:solidFill>
            <a:prstDash val="solid"/>
          </a:ln>
        </p:spPr>
        <p:txBody>
          <a:bodyPr/>
          <a:lstStyle/>
          <a:p>
            <a:endParaRPr lang="da-DK" noProof="1"/>
          </a:p>
        </p:txBody>
      </p:sp>
      <p:sp>
        <p:nvSpPr>
          <p:cNvPr id="25" name="Shape 14"/>
          <p:cNvSpPr/>
          <p:nvPr/>
        </p:nvSpPr>
        <p:spPr>
          <a:xfrm>
            <a:off x="841248" y="4483695"/>
            <a:ext cx="372553" cy="372553"/>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26" name="Image 9" descr="preencoded.png"/>
          <p:cNvPicPr>
            <a:picLocks noChangeAspect="1"/>
          </p:cNvPicPr>
          <p:nvPr/>
        </p:nvPicPr>
        <p:blipFill>
          <a:blip r:embed="rId8"/>
          <a:stretch>
            <a:fillRect/>
          </a:stretch>
        </p:blipFill>
        <p:spPr>
          <a:xfrm>
            <a:off x="934386" y="4576833"/>
            <a:ext cx="186276" cy="186276"/>
          </a:xfrm>
          <a:prstGeom prst="rect">
            <a:avLst/>
          </a:prstGeom>
        </p:spPr>
      </p:pic>
      <p:sp>
        <p:nvSpPr>
          <p:cNvPr id="28" name="Text 15"/>
          <p:cNvSpPr/>
          <p:nvPr/>
        </p:nvSpPr>
        <p:spPr>
          <a:xfrm>
            <a:off x="1469833" y="4369526"/>
            <a:ext cx="9167383" cy="600891"/>
          </a:xfrm>
          <a:prstGeom prst="rect">
            <a:avLst/>
          </a:prstGeom>
          <a:noFill/>
          <a:ln/>
        </p:spPr>
        <p:txBody>
          <a:bodyPr wrap="square" lIns="0" tIns="0" rIns="0" bIns="0" rtlCol="0" anchor="ctr"/>
          <a:lstStyle/>
          <a:p>
            <a:pPr marL="0" indent="0">
              <a:buNone/>
            </a:pPr>
            <a:r>
              <a:rPr lang="da-DK" sz="1650" b="1" noProof="1">
                <a:solidFill>
                  <a:srgbClr val="1F2A44"/>
                </a:solidFill>
                <a:latin typeface="Calibri" pitchFamily="34" charset="0"/>
                <a:ea typeface="Calibri" pitchFamily="34" charset="-122"/>
                <a:cs typeface="Calibri" pitchFamily="34" charset="-120"/>
              </a:rPr>
              <a:t>Hvordan foregår samlerapportering?</a:t>
            </a:r>
            <a:endParaRPr lang="da-DK" sz="1650" noProof="1"/>
          </a:p>
        </p:txBody>
      </p:sp>
      <p:sp>
        <p:nvSpPr>
          <p:cNvPr id="29" name="Shape 16"/>
          <p:cNvSpPr/>
          <p:nvPr/>
        </p:nvSpPr>
        <p:spPr>
          <a:xfrm>
            <a:off x="640080" y="5061857"/>
            <a:ext cx="10911535" cy="600891"/>
          </a:xfrm>
          <a:prstGeom prst="roundRect">
            <a:avLst>
              <a:gd name="adj" fmla="val 9130"/>
            </a:avLst>
          </a:prstGeom>
          <a:solidFill>
            <a:srgbClr val="EBF2FF"/>
          </a:solidFill>
          <a:ln w="9525">
            <a:solidFill>
              <a:srgbClr val="D8E5FF"/>
            </a:solidFill>
            <a:prstDash val="solid"/>
          </a:ln>
        </p:spPr>
        <p:txBody>
          <a:bodyPr/>
          <a:lstStyle/>
          <a:p>
            <a:endParaRPr lang="da-DK" noProof="1"/>
          </a:p>
        </p:txBody>
      </p:sp>
      <p:sp>
        <p:nvSpPr>
          <p:cNvPr id="30" name="Shape 17"/>
          <p:cNvSpPr/>
          <p:nvPr/>
        </p:nvSpPr>
        <p:spPr>
          <a:xfrm>
            <a:off x="841248" y="5176027"/>
            <a:ext cx="372553" cy="372553"/>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31" name="Image 11" descr="preencoded.png"/>
          <p:cNvPicPr>
            <a:picLocks noChangeAspect="1"/>
          </p:cNvPicPr>
          <p:nvPr/>
        </p:nvPicPr>
        <p:blipFill>
          <a:blip r:embed="rId9"/>
          <a:stretch>
            <a:fillRect/>
          </a:stretch>
        </p:blipFill>
        <p:spPr>
          <a:xfrm>
            <a:off x="934386" y="5269165"/>
            <a:ext cx="186276" cy="186276"/>
          </a:xfrm>
          <a:prstGeom prst="rect">
            <a:avLst/>
          </a:prstGeom>
        </p:spPr>
      </p:pic>
      <p:sp>
        <p:nvSpPr>
          <p:cNvPr id="33" name="Text 18"/>
          <p:cNvSpPr/>
          <p:nvPr/>
        </p:nvSpPr>
        <p:spPr>
          <a:xfrm>
            <a:off x="1469833" y="5061857"/>
            <a:ext cx="9167383" cy="600891"/>
          </a:xfrm>
          <a:prstGeom prst="rect">
            <a:avLst/>
          </a:prstGeom>
          <a:noFill/>
          <a:ln/>
        </p:spPr>
        <p:txBody>
          <a:bodyPr wrap="square" lIns="0" tIns="0" rIns="0" bIns="0" rtlCol="0" anchor="ctr"/>
          <a:lstStyle/>
          <a:p>
            <a:pPr marL="0" indent="0">
              <a:buNone/>
            </a:pPr>
            <a:r>
              <a:rPr lang="da-DK" sz="1650" b="1" noProof="1">
                <a:solidFill>
                  <a:srgbClr val="1F2A44"/>
                </a:solidFill>
                <a:latin typeface="Calibri" pitchFamily="34" charset="0"/>
                <a:ea typeface="Calibri" pitchFamily="34" charset="-122"/>
                <a:cs typeface="Calibri" pitchFamily="34" charset="-120"/>
              </a:rPr>
              <a:t>Samlerapportering: Trin for trin</a:t>
            </a:r>
            <a:endParaRPr lang="da-DK" sz="1650" noProof="1"/>
          </a:p>
        </p:txBody>
      </p:sp>
      <p:sp>
        <p:nvSpPr>
          <p:cNvPr id="34" name="Shape 19"/>
          <p:cNvSpPr/>
          <p:nvPr/>
        </p:nvSpPr>
        <p:spPr>
          <a:xfrm>
            <a:off x="640080" y="5754189"/>
            <a:ext cx="10911535" cy="600891"/>
          </a:xfrm>
          <a:prstGeom prst="roundRect">
            <a:avLst>
              <a:gd name="adj" fmla="val 9130"/>
            </a:avLst>
          </a:prstGeom>
          <a:solidFill>
            <a:srgbClr val="F4F7FF"/>
          </a:solidFill>
          <a:ln w="9525">
            <a:solidFill>
              <a:srgbClr val="D8E5FF"/>
            </a:solidFill>
            <a:prstDash val="solid"/>
          </a:ln>
        </p:spPr>
        <p:txBody>
          <a:bodyPr/>
          <a:lstStyle/>
          <a:p>
            <a:endParaRPr lang="da-DK" noProof="1"/>
          </a:p>
        </p:txBody>
      </p:sp>
      <p:sp>
        <p:nvSpPr>
          <p:cNvPr id="35" name="Shape 20"/>
          <p:cNvSpPr/>
          <p:nvPr/>
        </p:nvSpPr>
        <p:spPr>
          <a:xfrm>
            <a:off x="841248" y="5868358"/>
            <a:ext cx="372553" cy="372553"/>
          </a:xfrm>
          <a:prstGeom prst="ellipse">
            <a:avLst/>
          </a:prstGeom>
          <a:solidFill>
            <a:srgbClr val="6A4FB3"/>
          </a:solidFill>
          <a:ln/>
          <a:effectLst>
            <a:outerShdw blurRad="88900" dist="25400" dir="5400000" algn="bl" rotWithShape="0">
              <a:srgbClr val="162E59">
                <a:alpha val="18000"/>
              </a:srgbClr>
            </a:outerShdw>
          </a:effectLst>
        </p:spPr>
        <p:txBody>
          <a:bodyPr/>
          <a:lstStyle/>
          <a:p>
            <a:endParaRPr lang="da-DK" noProof="1"/>
          </a:p>
        </p:txBody>
      </p:sp>
      <p:pic>
        <p:nvPicPr>
          <p:cNvPr id="36" name="Image 13" descr="preencoded.png"/>
          <p:cNvPicPr>
            <a:picLocks noChangeAspect="1"/>
          </p:cNvPicPr>
          <p:nvPr/>
        </p:nvPicPr>
        <p:blipFill>
          <a:blip r:embed="rId10"/>
          <a:stretch>
            <a:fillRect/>
          </a:stretch>
        </p:blipFill>
        <p:spPr>
          <a:xfrm>
            <a:off x="934386" y="5961496"/>
            <a:ext cx="186276" cy="186276"/>
          </a:xfrm>
          <a:prstGeom prst="rect">
            <a:avLst/>
          </a:prstGeom>
        </p:spPr>
      </p:pic>
      <p:sp>
        <p:nvSpPr>
          <p:cNvPr id="38" name="Text 21"/>
          <p:cNvSpPr/>
          <p:nvPr/>
        </p:nvSpPr>
        <p:spPr>
          <a:xfrm>
            <a:off x="1469833" y="5754189"/>
            <a:ext cx="9167383" cy="600891"/>
          </a:xfrm>
          <a:prstGeom prst="rect">
            <a:avLst/>
          </a:prstGeom>
          <a:noFill/>
          <a:ln/>
        </p:spPr>
        <p:txBody>
          <a:bodyPr wrap="square" lIns="0" tIns="0" rIns="0" bIns="0" rtlCol="0" anchor="ctr"/>
          <a:lstStyle/>
          <a:p>
            <a:pPr marL="0" indent="0">
              <a:buNone/>
            </a:pPr>
            <a:r>
              <a:rPr lang="da-DK" sz="1650" b="1" noProof="1">
                <a:solidFill>
                  <a:srgbClr val="1F2A44"/>
                </a:solidFill>
                <a:latin typeface="Calibri" pitchFamily="34" charset="0"/>
                <a:ea typeface="Calibri" pitchFamily="34" charset="-122"/>
                <a:cs typeface="Calibri" pitchFamily="34" charset="-120"/>
              </a:rPr>
              <a:t>Eksempler på samlerapportering af dokumentation, tryksår og selvskade</a:t>
            </a:r>
            <a:endParaRPr lang="da-DK" sz="1650" noProof="1"/>
          </a:p>
        </p:txBody>
      </p:sp>
      <p:pic>
        <p:nvPicPr>
          <p:cNvPr id="39" name="Image 15" descr="/home/claude/deck/assets/logo_dark.png"/>
          <p:cNvPicPr>
            <a:picLocks noChangeAspect="1"/>
          </p:cNvPicPr>
          <p:nvPr/>
        </p:nvPicPr>
        <p:blipFill>
          <a:blip r:embed="rId11"/>
          <a:stretch>
            <a:fillRect/>
          </a:stretch>
        </p:blipFill>
        <p:spPr>
          <a:xfrm>
            <a:off x="10180015" y="6176772"/>
            <a:ext cx="1554480" cy="3886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457200"/>
            <a:ext cx="7498080" cy="822960"/>
          </a:xfrm>
          <a:prstGeom prst="rect">
            <a:avLst/>
          </a:prstGeom>
          <a:noFill/>
          <a:ln/>
        </p:spPr>
        <p:txBody>
          <a:bodyPr wrap="square" lIns="0" tIns="0" rIns="0" bIns="0" rtlCol="0" anchor="t"/>
          <a:lstStyle/>
          <a:p>
            <a:pPr marL="0" indent="0" algn="l">
              <a:lnSpc>
                <a:spcPct val="100000"/>
              </a:lnSpc>
              <a:buNone/>
            </a:pPr>
            <a:r>
              <a:rPr lang="da-DK" sz="3000" b="1" noProof="1">
                <a:solidFill>
                  <a:srgbClr val="162E59"/>
                </a:solidFill>
                <a:latin typeface="Calibri"/>
                <a:ea typeface="Calibri"/>
                <a:cs typeface="Calibri"/>
              </a:rPr>
              <a:t>Hvad er samlerapportering?</a:t>
            </a:r>
            <a:endParaRPr lang="da-DK" sz="3000" noProof="1">
              <a:latin typeface="Calibri"/>
              <a:ea typeface="Calibri"/>
              <a:cs typeface="Calibri"/>
            </a:endParaRPr>
          </a:p>
        </p:txBody>
      </p:sp>
      <p:sp>
        <p:nvSpPr>
          <p:cNvPr id="4" name="Shape 1"/>
          <p:cNvSpPr/>
          <p:nvPr/>
        </p:nvSpPr>
        <p:spPr>
          <a:xfrm>
            <a:off x="640080" y="1600200"/>
            <a:ext cx="10994571" cy="2331720"/>
          </a:xfrm>
          <a:prstGeom prst="roundRect">
            <a:avLst>
              <a:gd name="adj" fmla="val 3922"/>
            </a:avLst>
          </a:prstGeom>
          <a:solidFill>
            <a:srgbClr val="EBF2FF"/>
          </a:solidFill>
          <a:ln w="12700">
            <a:solidFill>
              <a:srgbClr val="D8E5FF"/>
            </a:solidFill>
            <a:prstDash val="solid"/>
          </a:ln>
          <a:effectLst>
            <a:outerShdw blurRad="114300" dist="38100" dir="5400000" algn="bl" rotWithShape="0">
              <a:srgbClr val="162E59">
                <a:alpha val="10000"/>
              </a:srgbClr>
            </a:outerShdw>
          </a:effectLst>
        </p:spPr>
        <p:txBody>
          <a:bodyPr/>
          <a:lstStyle/>
          <a:p>
            <a:endParaRPr lang="da-DK" noProof="1"/>
          </a:p>
        </p:txBody>
      </p:sp>
      <p:sp>
        <p:nvSpPr>
          <p:cNvPr id="5" name="Shape 2"/>
          <p:cNvSpPr/>
          <p:nvPr/>
        </p:nvSpPr>
        <p:spPr>
          <a:xfrm>
            <a:off x="960120" y="1874520"/>
            <a:ext cx="777240" cy="777240"/>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6" name="Image 1" descr="preencoded.png"/>
          <p:cNvPicPr>
            <a:picLocks noChangeAspect="1"/>
          </p:cNvPicPr>
          <p:nvPr/>
        </p:nvPicPr>
        <p:blipFill>
          <a:blip r:embed="rId4"/>
          <a:stretch>
            <a:fillRect/>
          </a:stretch>
        </p:blipFill>
        <p:spPr>
          <a:xfrm>
            <a:off x="1154430" y="2068830"/>
            <a:ext cx="388620" cy="388620"/>
          </a:xfrm>
          <a:prstGeom prst="rect">
            <a:avLst/>
          </a:prstGeom>
        </p:spPr>
      </p:pic>
      <p:sp>
        <p:nvSpPr>
          <p:cNvPr id="7" name="Text 3"/>
          <p:cNvSpPr/>
          <p:nvPr/>
        </p:nvSpPr>
        <p:spPr>
          <a:xfrm>
            <a:off x="1965960" y="1783080"/>
            <a:ext cx="8763000" cy="1965960"/>
          </a:xfrm>
          <a:prstGeom prst="rect">
            <a:avLst/>
          </a:prstGeom>
          <a:noFill/>
          <a:ln/>
        </p:spPr>
        <p:txBody>
          <a:bodyPr wrap="square" lIns="0" tIns="0" rIns="0" bIns="0" rtlCol="0" anchor="ctr"/>
          <a:lstStyle/>
          <a:p>
            <a:pPr marL="0" indent="0">
              <a:lnSpc>
                <a:spcPct val="112000"/>
              </a:lnSpc>
              <a:buNone/>
            </a:pPr>
            <a:r>
              <a:rPr lang="da-DK" sz="2000" noProof="1">
                <a:solidFill>
                  <a:srgbClr val="1F2A44"/>
                </a:solidFill>
                <a:latin typeface="Calibri"/>
                <a:ea typeface="Calibri"/>
                <a:cs typeface="Calibri"/>
              </a:rPr>
              <a:t>Med samlerapportering kan I rapportere udvalgte typer af utilsigtede hændelser (UTH'er) samlet på et papirskema, der kan give overblik til lokal læring og opfølgning. </a:t>
            </a:r>
            <a:endParaRPr lang="da-DK" sz="1700" noProof="1">
              <a:latin typeface="Calibri"/>
              <a:ea typeface="Calibri"/>
              <a:cs typeface="Calibri"/>
            </a:endParaRPr>
          </a:p>
        </p:txBody>
      </p:sp>
      <p:sp>
        <p:nvSpPr>
          <p:cNvPr id="8" name="Text 4"/>
          <p:cNvSpPr/>
          <p:nvPr/>
        </p:nvSpPr>
        <p:spPr>
          <a:xfrm>
            <a:off x="640080" y="4297680"/>
            <a:ext cx="10740571" cy="1463040"/>
          </a:xfrm>
          <a:prstGeom prst="rect">
            <a:avLst/>
          </a:prstGeom>
          <a:noFill/>
          <a:ln/>
        </p:spPr>
        <p:txBody>
          <a:bodyPr wrap="square" lIns="0" tIns="0" rIns="0" bIns="0" rtlCol="0" anchor="t"/>
          <a:lstStyle/>
          <a:p>
            <a:pPr marL="0" indent="0">
              <a:lnSpc>
                <a:spcPct val="115000"/>
              </a:lnSpc>
              <a:buNone/>
            </a:pPr>
            <a:r>
              <a:rPr lang="da-DK" sz="2000" noProof="1">
                <a:solidFill>
                  <a:srgbClr val="5B6478"/>
                </a:solidFill>
                <a:latin typeface="Calibri"/>
                <a:ea typeface="Calibri"/>
                <a:cs typeface="Calibri"/>
              </a:rPr>
              <a:t>Samlerapportering er et</a:t>
            </a:r>
            <a:r>
              <a:rPr lang="da-DK" sz="2000" i="1" noProof="1">
                <a:solidFill>
                  <a:srgbClr val="5B6478"/>
                </a:solidFill>
                <a:latin typeface="Calibri"/>
                <a:ea typeface="Calibri"/>
                <a:cs typeface="Calibri"/>
              </a:rPr>
              <a:t> </a:t>
            </a:r>
            <a:r>
              <a:rPr lang="da-DK" sz="2000" b="1" i="1" noProof="1">
                <a:solidFill>
                  <a:srgbClr val="5B6478"/>
                </a:solidFill>
                <a:latin typeface="Calibri"/>
                <a:ea typeface="Calibri"/>
                <a:cs typeface="Calibri"/>
              </a:rPr>
              <a:t>tilbud</a:t>
            </a:r>
            <a:r>
              <a:rPr lang="da-DK" sz="2000" noProof="1">
                <a:solidFill>
                  <a:srgbClr val="5B6478"/>
                </a:solidFill>
                <a:latin typeface="Calibri"/>
                <a:ea typeface="Calibri"/>
                <a:cs typeface="Calibri"/>
              </a:rPr>
              <a:t>, og det er den lokale ledelse, der vurderer og beslutter, om jeres arbejdsplads skal samlerapportere.</a:t>
            </a:r>
            <a:endParaRPr lang="da-DK" sz="2000" noProof="1">
              <a:latin typeface="Calibri"/>
              <a:ea typeface="Calibri"/>
              <a:cs typeface="Calibri"/>
            </a:endParaRPr>
          </a:p>
        </p:txBody>
      </p:sp>
      <p:pic>
        <p:nvPicPr>
          <p:cNvPr id="11" name="Image 3" descr="/home/claude/deck/assets/logo_dark.png"/>
          <p:cNvPicPr>
            <a:picLocks noChangeAspect="1"/>
          </p:cNvPicPr>
          <p:nvPr/>
        </p:nvPicPr>
        <p:blipFill>
          <a:blip r:embed="rId5"/>
          <a:stretch>
            <a:fillRect/>
          </a:stretch>
        </p:blipFill>
        <p:spPr>
          <a:xfrm>
            <a:off x="10180015" y="6176772"/>
            <a:ext cx="1554480" cy="3886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457200"/>
            <a:ext cx="9997135" cy="822960"/>
          </a:xfrm>
          <a:prstGeom prst="rect">
            <a:avLst/>
          </a:prstGeom>
          <a:noFill/>
          <a:ln/>
        </p:spPr>
        <p:txBody>
          <a:bodyPr wrap="square" lIns="0" tIns="0" rIns="0" bIns="0" rtlCol="0" anchor="t"/>
          <a:lstStyle/>
          <a:p>
            <a:pPr marL="0" indent="0" algn="l">
              <a:lnSpc>
                <a:spcPct val="100000"/>
              </a:lnSpc>
              <a:buNone/>
            </a:pPr>
            <a:r>
              <a:rPr lang="da-DK" sz="3000" b="1" noProof="1">
                <a:solidFill>
                  <a:srgbClr val="162E59"/>
                </a:solidFill>
                <a:latin typeface="Calibri" pitchFamily="34" charset="0"/>
                <a:ea typeface="Calibri" pitchFamily="34" charset="-122"/>
                <a:cs typeface="Calibri" pitchFamily="34" charset="-120"/>
              </a:rPr>
              <a:t>Hvorfor samlerapportere? </a:t>
            </a:r>
            <a:endParaRPr lang="da-DK" sz="3000" noProof="1"/>
          </a:p>
        </p:txBody>
      </p:sp>
      <p:sp>
        <p:nvSpPr>
          <p:cNvPr id="4" name="Shape 1"/>
          <p:cNvSpPr/>
          <p:nvPr/>
        </p:nvSpPr>
        <p:spPr>
          <a:xfrm>
            <a:off x="640080" y="1554480"/>
            <a:ext cx="3393338" cy="1874520"/>
          </a:xfrm>
          <a:prstGeom prst="roundRect">
            <a:avLst>
              <a:gd name="adj" fmla="val 4878"/>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5" name="Shape 2"/>
          <p:cNvSpPr/>
          <p:nvPr/>
        </p:nvSpPr>
        <p:spPr>
          <a:xfrm>
            <a:off x="960120" y="1874520"/>
            <a:ext cx="822960" cy="822960"/>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6" name="Image 1" descr="preencoded.png"/>
          <p:cNvPicPr>
            <a:picLocks noChangeAspect="1"/>
          </p:cNvPicPr>
          <p:nvPr/>
        </p:nvPicPr>
        <p:blipFill>
          <a:blip r:embed="rId4"/>
          <a:stretch>
            <a:fillRect/>
          </a:stretch>
        </p:blipFill>
        <p:spPr>
          <a:xfrm>
            <a:off x="1165860" y="2080260"/>
            <a:ext cx="411480" cy="411480"/>
          </a:xfrm>
          <a:prstGeom prst="rect">
            <a:avLst/>
          </a:prstGeom>
        </p:spPr>
      </p:pic>
      <p:sp>
        <p:nvSpPr>
          <p:cNvPr id="7" name="Text 3"/>
          <p:cNvSpPr/>
          <p:nvPr/>
        </p:nvSpPr>
        <p:spPr>
          <a:xfrm>
            <a:off x="932688" y="2834640"/>
            <a:ext cx="2808122" cy="548640"/>
          </a:xfrm>
          <a:prstGeom prst="rect">
            <a:avLst/>
          </a:prstGeom>
          <a:noFill/>
          <a:ln/>
        </p:spPr>
        <p:txBody>
          <a:bodyPr wrap="square" lIns="0" tIns="0" rIns="0" bIns="0" rtlCol="0" anchor="t"/>
          <a:lstStyle/>
          <a:p>
            <a:pPr marL="0" indent="0">
              <a:lnSpc>
                <a:spcPct val="100000"/>
              </a:lnSpc>
              <a:buNone/>
            </a:pPr>
            <a:r>
              <a:rPr lang="da-DK" sz="1550" b="1" noProof="1">
                <a:solidFill>
                  <a:srgbClr val="1F2A44"/>
                </a:solidFill>
                <a:latin typeface="Calibri" pitchFamily="34" charset="0"/>
                <a:ea typeface="Calibri" pitchFamily="34" charset="-122"/>
                <a:cs typeface="Calibri" pitchFamily="34" charset="-120"/>
              </a:rPr>
              <a:t>Hurtigt overblik over hændelser</a:t>
            </a:r>
            <a:endParaRPr lang="da-DK" sz="1550" noProof="1"/>
          </a:p>
        </p:txBody>
      </p:sp>
      <p:sp>
        <p:nvSpPr>
          <p:cNvPr id="8" name="Shape 4"/>
          <p:cNvSpPr/>
          <p:nvPr/>
        </p:nvSpPr>
        <p:spPr>
          <a:xfrm>
            <a:off x="4399178" y="1554480"/>
            <a:ext cx="3393338" cy="1874520"/>
          </a:xfrm>
          <a:prstGeom prst="roundRect">
            <a:avLst>
              <a:gd name="adj" fmla="val 4878"/>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9" name="Shape 5"/>
          <p:cNvSpPr/>
          <p:nvPr/>
        </p:nvSpPr>
        <p:spPr>
          <a:xfrm>
            <a:off x="4719218" y="1874520"/>
            <a:ext cx="822960" cy="822960"/>
          </a:xfrm>
          <a:prstGeom prst="ellipse">
            <a:avLst/>
          </a:prstGeom>
          <a:solidFill>
            <a:srgbClr val="2E7D74"/>
          </a:solidFill>
          <a:ln/>
          <a:effectLst>
            <a:outerShdw blurRad="88900" dist="25400" dir="5400000" algn="bl" rotWithShape="0">
              <a:srgbClr val="162E59">
                <a:alpha val="18000"/>
              </a:srgbClr>
            </a:outerShdw>
          </a:effectLst>
        </p:spPr>
        <p:txBody>
          <a:bodyPr/>
          <a:lstStyle/>
          <a:p>
            <a:endParaRPr lang="da-DK" noProof="1"/>
          </a:p>
        </p:txBody>
      </p:sp>
      <p:pic>
        <p:nvPicPr>
          <p:cNvPr id="10" name="Image 2" descr="preencoded.png"/>
          <p:cNvPicPr>
            <a:picLocks noChangeAspect="1"/>
          </p:cNvPicPr>
          <p:nvPr/>
        </p:nvPicPr>
        <p:blipFill>
          <a:blip r:embed="rId5"/>
          <a:stretch>
            <a:fillRect/>
          </a:stretch>
        </p:blipFill>
        <p:spPr>
          <a:xfrm>
            <a:off x="4924958" y="2080260"/>
            <a:ext cx="411480" cy="411480"/>
          </a:xfrm>
          <a:prstGeom prst="rect">
            <a:avLst/>
          </a:prstGeom>
        </p:spPr>
      </p:pic>
      <p:sp>
        <p:nvSpPr>
          <p:cNvPr id="11" name="Text 6"/>
          <p:cNvSpPr/>
          <p:nvPr/>
        </p:nvSpPr>
        <p:spPr>
          <a:xfrm>
            <a:off x="4691786" y="2834640"/>
            <a:ext cx="2808122" cy="548640"/>
          </a:xfrm>
          <a:prstGeom prst="rect">
            <a:avLst/>
          </a:prstGeom>
          <a:noFill/>
          <a:ln/>
        </p:spPr>
        <p:txBody>
          <a:bodyPr wrap="square" lIns="0" tIns="0" rIns="0" bIns="0" rtlCol="0" anchor="t"/>
          <a:lstStyle/>
          <a:p>
            <a:pPr marL="0" indent="0">
              <a:lnSpc>
                <a:spcPct val="100000"/>
              </a:lnSpc>
              <a:buNone/>
            </a:pPr>
            <a:r>
              <a:rPr lang="da-DK" sz="1550" b="1" noProof="1">
                <a:solidFill>
                  <a:srgbClr val="1F2A44"/>
                </a:solidFill>
                <a:latin typeface="Calibri" pitchFamily="34" charset="0"/>
                <a:ea typeface="Calibri" pitchFamily="34" charset="-122"/>
                <a:cs typeface="Calibri" pitchFamily="34" charset="-120"/>
              </a:rPr>
              <a:t>Let og lavpraktisk dokumentation</a:t>
            </a:r>
            <a:endParaRPr lang="da-DK" sz="1550" noProof="1"/>
          </a:p>
        </p:txBody>
      </p:sp>
      <p:sp>
        <p:nvSpPr>
          <p:cNvPr id="12" name="Shape 7"/>
          <p:cNvSpPr/>
          <p:nvPr/>
        </p:nvSpPr>
        <p:spPr>
          <a:xfrm>
            <a:off x="8158277" y="1554480"/>
            <a:ext cx="3393338" cy="1874520"/>
          </a:xfrm>
          <a:prstGeom prst="roundRect">
            <a:avLst>
              <a:gd name="adj" fmla="val 4878"/>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13" name="Shape 8"/>
          <p:cNvSpPr/>
          <p:nvPr/>
        </p:nvSpPr>
        <p:spPr>
          <a:xfrm>
            <a:off x="8478317" y="1874520"/>
            <a:ext cx="822960" cy="822960"/>
          </a:xfrm>
          <a:prstGeom prst="ellipse">
            <a:avLst/>
          </a:prstGeom>
          <a:solidFill>
            <a:srgbClr val="6A4FB3"/>
          </a:solidFill>
          <a:ln/>
          <a:effectLst>
            <a:outerShdw blurRad="88900" dist="25400" dir="5400000" algn="bl" rotWithShape="0">
              <a:srgbClr val="162E59">
                <a:alpha val="18000"/>
              </a:srgbClr>
            </a:outerShdw>
          </a:effectLst>
        </p:spPr>
        <p:txBody>
          <a:bodyPr/>
          <a:lstStyle/>
          <a:p>
            <a:endParaRPr lang="da-DK" noProof="1"/>
          </a:p>
        </p:txBody>
      </p:sp>
      <p:pic>
        <p:nvPicPr>
          <p:cNvPr id="14" name="Image 3" descr="preencoded.png"/>
          <p:cNvPicPr>
            <a:picLocks noChangeAspect="1"/>
          </p:cNvPicPr>
          <p:nvPr/>
        </p:nvPicPr>
        <p:blipFill>
          <a:blip r:embed="rId6"/>
          <a:stretch>
            <a:fillRect/>
          </a:stretch>
        </p:blipFill>
        <p:spPr>
          <a:xfrm>
            <a:off x="8684057" y="2080260"/>
            <a:ext cx="411480" cy="411480"/>
          </a:xfrm>
          <a:prstGeom prst="rect">
            <a:avLst/>
          </a:prstGeom>
        </p:spPr>
      </p:pic>
      <p:sp>
        <p:nvSpPr>
          <p:cNvPr id="15" name="Text 9"/>
          <p:cNvSpPr/>
          <p:nvPr/>
        </p:nvSpPr>
        <p:spPr>
          <a:xfrm>
            <a:off x="8450885" y="2834640"/>
            <a:ext cx="2808122" cy="548640"/>
          </a:xfrm>
          <a:prstGeom prst="rect">
            <a:avLst/>
          </a:prstGeom>
          <a:noFill/>
          <a:ln/>
        </p:spPr>
        <p:txBody>
          <a:bodyPr wrap="square" lIns="0" tIns="0" rIns="0" bIns="0" rtlCol="0" anchor="t"/>
          <a:lstStyle/>
          <a:p>
            <a:pPr marL="0" indent="0">
              <a:lnSpc>
                <a:spcPct val="100000"/>
              </a:lnSpc>
              <a:buNone/>
            </a:pPr>
            <a:r>
              <a:rPr lang="da-DK" sz="1550" b="1" noProof="1">
                <a:solidFill>
                  <a:srgbClr val="1F2A44"/>
                </a:solidFill>
                <a:latin typeface="Calibri" pitchFamily="34" charset="0"/>
                <a:ea typeface="Calibri" pitchFamily="34" charset="-122"/>
                <a:cs typeface="Calibri" pitchFamily="34" charset="-120"/>
              </a:rPr>
              <a:t>Understøtter forebyggelse og forbedring</a:t>
            </a:r>
            <a:endParaRPr lang="da-DK" sz="1550" noProof="1"/>
          </a:p>
        </p:txBody>
      </p:sp>
      <p:sp>
        <p:nvSpPr>
          <p:cNvPr id="16" name="Text 10"/>
          <p:cNvSpPr/>
          <p:nvPr/>
        </p:nvSpPr>
        <p:spPr>
          <a:xfrm>
            <a:off x="640080" y="3794760"/>
            <a:ext cx="10911535" cy="914400"/>
          </a:xfrm>
          <a:prstGeom prst="rect">
            <a:avLst/>
          </a:prstGeom>
          <a:noFill/>
          <a:ln/>
        </p:spPr>
        <p:txBody>
          <a:bodyPr wrap="square" lIns="0" tIns="0" rIns="0" bIns="0" rtlCol="0" anchor="t"/>
          <a:lstStyle/>
          <a:p>
            <a:pPr marL="0" indent="0">
              <a:lnSpc>
                <a:spcPct val="115000"/>
              </a:lnSpc>
              <a:buNone/>
            </a:pPr>
            <a:r>
              <a:rPr lang="da-DK" noProof="1">
                <a:solidFill>
                  <a:srgbClr val="1F2A44"/>
                </a:solidFill>
                <a:latin typeface="Calibri"/>
                <a:ea typeface="Calibri"/>
                <a:cs typeface="Calibri"/>
              </a:rPr>
              <a:t>Når I registrerer UTH'er på papirskemaer, der ligger fremme på arbejdspladsen, kan I få et hurtigt overblik over, hvor, hvornår og hvordan en bestemt type hændelse sker.</a:t>
            </a:r>
            <a:endParaRPr lang="da-DK" noProof="1">
              <a:latin typeface="Calibri"/>
              <a:ea typeface="Calibri"/>
              <a:cs typeface="Calibri"/>
            </a:endParaRPr>
          </a:p>
        </p:txBody>
      </p:sp>
      <p:sp>
        <p:nvSpPr>
          <p:cNvPr id="17" name="Text 11"/>
          <p:cNvSpPr/>
          <p:nvPr/>
        </p:nvSpPr>
        <p:spPr>
          <a:xfrm>
            <a:off x="640080" y="4800600"/>
            <a:ext cx="10911535" cy="822960"/>
          </a:xfrm>
          <a:prstGeom prst="rect">
            <a:avLst/>
          </a:prstGeom>
          <a:noFill/>
          <a:ln/>
        </p:spPr>
        <p:txBody>
          <a:bodyPr wrap="square" lIns="0" tIns="0" rIns="0" bIns="0" rtlCol="0" anchor="t"/>
          <a:lstStyle/>
          <a:p>
            <a:pPr marL="0" indent="0">
              <a:lnSpc>
                <a:spcPct val="115000"/>
              </a:lnSpc>
              <a:buNone/>
            </a:pPr>
            <a:r>
              <a:rPr lang="da-DK" noProof="1">
                <a:solidFill>
                  <a:srgbClr val="5B6478"/>
                </a:solidFill>
                <a:latin typeface="Calibri"/>
                <a:ea typeface="Calibri"/>
                <a:cs typeface="Calibri"/>
              </a:rPr>
              <a:t>På den måde kan I hurtigere analysere og finde ud af, hvordan</a:t>
            </a:r>
            <a:r>
              <a:rPr lang="da-DK" b="1" i="1" noProof="1">
                <a:solidFill>
                  <a:srgbClr val="5B6478"/>
                </a:solidFill>
                <a:latin typeface="Calibri"/>
                <a:ea typeface="Calibri"/>
                <a:cs typeface="Calibri"/>
              </a:rPr>
              <a:t> I kan forebygge og forbedre arbejdsgange</a:t>
            </a:r>
            <a:r>
              <a:rPr lang="da-DK" noProof="1">
                <a:solidFill>
                  <a:srgbClr val="5B6478"/>
                </a:solidFill>
                <a:latin typeface="Calibri"/>
                <a:ea typeface="Calibri"/>
                <a:cs typeface="Calibri"/>
              </a:rPr>
              <a:t>.</a:t>
            </a:r>
            <a:endParaRPr lang="da-DK" noProof="1">
              <a:latin typeface="Calibri"/>
              <a:ea typeface="Calibri"/>
              <a:cs typeface="Calibri"/>
            </a:endParaRPr>
          </a:p>
        </p:txBody>
      </p:sp>
      <p:pic>
        <p:nvPicPr>
          <p:cNvPr id="18" name="Image 4" descr="/home/claude/deck/assets/logo_dark.png"/>
          <p:cNvPicPr>
            <a:picLocks noChangeAspect="1"/>
          </p:cNvPicPr>
          <p:nvPr/>
        </p:nvPicPr>
        <p:blipFill>
          <a:blip r:embed="rId7"/>
          <a:stretch>
            <a:fillRect/>
          </a:stretch>
        </p:blipFill>
        <p:spPr>
          <a:xfrm>
            <a:off x="10180015" y="6176772"/>
            <a:ext cx="1554480" cy="3886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457200"/>
            <a:ext cx="9997135" cy="822960"/>
          </a:xfrm>
          <a:prstGeom prst="rect">
            <a:avLst/>
          </a:prstGeom>
          <a:noFill/>
          <a:ln/>
        </p:spPr>
        <p:txBody>
          <a:bodyPr wrap="square" lIns="0" tIns="0" rIns="0" bIns="0" rtlCol="0" anchor="t"/>
          <a:lstStyle/>
          <a:p>
            <a:pPr marL="0" indent="0" algn="l">
              <a:lnSpc>
                <a:spcPct val="100000"/>
              </a:lnSpc>
              <a:buNone/>
            </a:pPr>
            <a:r>
              <a:rPr lang="da-DK" sz="3000" b="1" noProof="1">
                <a:solidFill>
                  <a:srgbClr val="162E59"/>
                </a:solidFill>
                <a:latin typeface="Calibri" pitchFamily="34" charset="0"/>
                <a:ea typeface="Calibri" pitchFamily="34" charset="-122"/>
                <a:cs typeface="Calibri" pitchFamily="34" charset="-120"/>
              </a:rPr>
              <a:t>Hvilke hændelser kan samlerapporteres? </a:t>
            </a:r>
            <a:endParaRPr lang="da-DK" sz="3000" noProof="1"/>
          </a:p>
        </p:txBody>
      </p:sp>
      <p:sp>
        <p:nvSpPr>
          <p:cNvPr id="4" name="Text 1"/>
          <p:cNvSpPr/>
          <p:nvPr/>
        </p:nvSpPr>
        <p:spPr>
          <a:xfrm>
            <a:off x="640080" y="1325880"/>
            <a:ext cx="10911535" cy="914400"/>
          </a:xfrm>
          <a:prstGeom prst="rect">
            <a:avLst/>
          </a:prstGeom>
          <a:noFill/>
          <a:ln/>
        </p:spPr>
        <p:txBody>
          <a:bodyPr wrap="square" lIns="0" tIns="0" rIns="0" bIns="0" rtlCol="0" anchor="t"/>
          <a:lstStyle/>
          <a:p>
            <a:pPr marL="0" indent="0">
              <a:lnSpc>
                <a:spcPct val="112000"/>
              </a:lnSpc>
              <a:buNone/>
            </a:pPr>
            <a:r>
              <a:rPr lang="da-DK" sz="1600" noProof="1">
                <a:solidFill>
                  <a:srgbClr val="1F2A44"/>
                </a:solidFill>
                <a:latin typeface="Calibri"/>
                <a:ea typeface="Calibri"/>
                <a:cs typeface="Calibri"/>
              </a:rPr>
              <a:t>I kan samlerapportere UTH’er inden for udvalgte områder og altid kun utilsigtede hændelser uden faktiske eller mulige alvorlige eller dødelige konsekvenser for patienten/borgeren, hvor der samtidig vurderes at være et læringspotentiale.</a:t>
            </a:r>
            <a:endParaRPr lang="da-DK" noProof="1">
              <a:latin typeface="Calibri"/>
              <a:ea typeface="Calibri"/>
              <a:cs typeface="Calibri"/>
            </a:endParaRPr>
          </a:p>
        </p:txBody>
      </p:sp>
      <p:sp>
        <p:nvSpPr>
          <p:cNvPr id="5" name="Text 2"/>
          <p:cNvSpPr/>
          <p:nvPr/>
        </p:nvSpPr>
        <p:spPr>
          <a:xfrm>
            <a:off x="640080" y="2286000"/>
            <a:ext cx="5486400" cy="320040"/>
          </a:xfrm>
          <a:prstGeom prst="rect">
            <a:avLst/>
          </a:prstGeom>
          <a:noFill/>
          <a:ln/>
        </p:spPr>
        <p:txBody>
          <a:bodyPr wrap="square" lIns="0" tIns="0" rIns="0" bIns="0" rtlCol="0" anchor="ctr"/>
          <a:lstStyle/>
          <a:p>
            <a:r>
              <a:rPr lang="da-DK" sz="1600" b="1" noProof="1">
                <a:solidFill>
                  <a:srgbClr val="162E59"/>
                </a:solidFill>
                <a:latin typeface="Calibri"/>
                <a:ea typeface="Calibri"/>
                <a:cs typeface="Calibri"/>
              </a:rPr>
              <a:t>I kan samlerapportere utilsigtede hændelser med:</a:t>
            </a:r>
            <a:endParaRPr lang="da-DK" sz="1450" noProof="1">
              <a:latin typeface="Calibri"/>
              <a:ea typeface="Calibri"/>
              <a:cs typeface="Calibri"/>
            </a:endParaRPr>
          </a:p>
        </p:txBody>
      </p:sp>
      <p:sp>
        <p:nvSpPr>
          <p:cNvPr id="6" name="Shape 3"/>
          <p:cNvSpPr/>
          <p:nvPr/>
        </p:nvSpPr>
        <p:spPr>
          <a:xfrm>
            <a:off x="640080" y="2697480"/>
            <a:ext cx="2487854" cy="868680"/>
          </a:xfrm>
          <a:prstGeom prst="roundRect">
            <a:avLst>
              <a:gd name="adj" fmla="val 10526"/>
            </a:avLst>
          </a:prstGeom>
          <a:solidFill>
            <a:srgbClr val="FFFFFF"/>
          </a:solidFill>
          <a:ln w="12700">
            <a:solidFill>
              <a:srgbClr val="D8E5FF"/>
            </a:solidFill>
            <a:prstDash val="solid"/>
          </a:ln>
          <a:effectLst>
            <a:outerShdw blurRad="76200" dist="25400" dir="5400000" algn="bl" rotWithShape="0">
              <a:srgbClr val="162E59">
                <a:alpha val="10000"/>
              </a:srgbClr>
            </a:outerShdw>
          </a:effectLst>
        </p:spPr>
        <p:txBody>
          <a:bodyPr/>
          <a:lstStyle/>
          <a:p>
            <a:endParaRPr lang="da-DK" noProof="1"/>
          </a:p>
        </p:txBody>
      </p:sp>
      <p:sp>
        <p:nvSpPr>
          <p:cNvPr id="7" name="Shape 4"/>
          <p:cNvSpPr/>
          <p:nvPr/>
        </p:nvSpPr>
        <p:spPr>
          <a:xfrm>
            <a:off x="786384" y="2848356"/>
            <a:ext cx="566928" cy="566928"/>
          </a:xfrm>
          <a:prstGeom prst="ellipse">
            <a:avLst/>
          </a:prstGeom>
          <a:solidFill>
            <a:srgbClr val="F2F6FF"/>
          </a:solidFill>
          <a:ln w="12700">
            <a:solidFill>
              <a:srgbClr val="D8E5FF"/>
            </a:solidFill>
            <a:prstDash val="solid"/>
          </a:ln>
          <a:effectLst>
            <a:outerShdw blurRad="76200" dist="25400" dir="5400000" algn="bl" rotWithShape="0">
              <a:srgbClr val="162E59">
                <a:alpha val="12000"/>
              </a:srgbClr>
            </a:outerShdw>
          </a:effectLst>
        </p:spPr>
        <p:txBody>
          <a:bodyPr/>
          <a:lstStyle/>
          <a:p>
            <a:endParaRPr lang="da-DK" noProof="1"/>
          </a:p>
        </p:txBody>
      </p:sp>
      <p:pic>
        <p:nvPicPr>
          <p:cNvPr id="8" name="Image 1"/>
          <p:cNvPicPr>
            <a:picLocks noChangeAspect="1"/>
          </p:cNvPicPr>
          <p:nvPr/>
        </p:nvPicPr>
        <p:blipFill>
          <a:blip r:embed="rId4"/>
          <a:stretch>
            <a:fillRect/>
          </a:stretch>
        </p:blipFill>
        <p:spPr>
          <a:xfrm>
            <a:off x="946006" y="3008986"/>
            <a:ext cx="247685" cy="245669"/>
          </a:xfrm>
          <a:prstGeom prst="rect">
            <a:avLst/>
          </a:prstGeom>
        </p:spPr>
      </p:pic>
      <p:sp>
        <p:nvSpPr>
          <p:cNvPr id="9" name="Text 5"/>
          <p:cNvSpPr/>
          <p:nvPr/>
        </p:nvSpPr>
        <p:spPr>
          <a:xfrm>
            <a:off x="1481328" y="2697480"/>
            <a:ext cx="1536878" cy="868680"/>
          </a:xfrm>
          <a:prstGeom prst="rect">
            <a:avLst/>
          </a:prstGeom>
          <a:noFill/>
          <a:ln/>
        </p:spPr>
        <p:txBody>
          <a:bodyPr wrap="square" lIns="0" tIns="0" rIns="0" bIns="0" rtlCol="0" anchor="ctr">
            <a:normAutofit/>
          </a:bodyPr>
          <a:lstStyle/>
          <a:p>
            <a:pPr marL="0" indent="0">
              <a:buNone/>
            </a:pPr>
            <a:r>
              <a:rPr lang="da-DK" sz="1200" b="1" noProof="1">
                <a:solidFill>
                  <a:srgbClr val="1F2A44"/>
                </a:solidFill>
                <a:latin typeface="Calibri" pitchFamily="34" charset="0"/>
                <a:ea typeface="Calibri" pitchFamily="34" charset="-122"/>
                <a:cs typeface="Calibri" pitchFamily="34" charset="-120"/>
              </a:rPr>
              <a:t>Fald</a:t>
            </a:r>
            <a:endParaRPr lang="da-DK" sz="1200" noProof="1"/>
          </a:p>
        </p:txBody>
      </p:sp>
      <p:sp>
        <p:nvSpPr>
          <p:cNvPr id="10" name="Shape 6"/>
          <p:cNvSpPr/>
          <p:nvPr/>
        </p:nvSpPr>
        <p:spPr>
          <a:xfrm>
            <a:off x="3447974" y="2697480"/>
            <a:ext cx="2487854" cy="868680"/>
          </a:xfrm>
          <a:prstGeom prst="roundRect">
            <a:avLst>
              <a:gd name="adj" fmla="val 10526"/>
            </a:avLst>
          </a:prstGeom>
          <a:solidFill>
            <a:srgbClr val="FFFFFF"/>
          </a:solidFill>
          <a:ln w="12700">
            <a:solidFill>
              <a:srgbClr val="D8E5FF"/>
            </a:solidFill>
            <a:prstDash val="solid"/>
          </a:ln>
          <a:effectLst>
            <a:outerShdw blurRad="76200" dist="25400" dir="5400000" algn="bl" rotWithShape="0">
              <a:srgbClr val="162E59">
                <a:alpha val="10000"/>
              </a:srgbClr>
            </a:outerShdw>
          </a:effectLst>
        </p:spPr>
        <p:txBody>
          <a:bodyPr/>
          <a:lstStyle/>
          <a:p>
            <a:endParaRPr lang="da-DK" noProof="1"/>
          </a:p>
        </p:txBody>
      </p:sp>
      <p:sp>
        <p:nvSpPr>
          <p:cNvPr id="11" name="Shape 7"/>
          <p:cNvSpPr/>
          <p:nvPr/>
        </p:nvSpPr>
        <p:spPr>
          <a:xfrm>
            <a:off x="3594278" y="2848356"/>
            <a:ext cx="566928" cy="566928"/>
          </a:xfrm>
          <a:prstGeom prst="ellipse">
            <a:avLst/>
          </a:prstGeom>
          <a:solidFill>
            <a:srgbClr val="F2F6FF"/>
          </a:solidFill>
          <a:ln w="12700">
            <a:solidFill>
              <a:srgbClr val="D8E5FF"/>
            </a:solidFill>
            <a:prstDash val="solid"/>
          </a:ln>
          <a:effectLst>
            <a:outerShdw blurRad="76200" dist="25400" dir="5400000" algn="bl" rotWithShape="0">
              <a:srgbClr val="162E59">
                <a:alpha val="12000"/>
              </a:srgbClr>
            </a:outerShdw>
          </a:effectLst>
        </p:spPr>
        <p:txBody>
          <a:bodyPr/>
          <a:lstStyle/>
          <a:p>
            <a:endParaRPr lang="da-DK" noProof="1"/>
          </a:p>
        </p:txBody>
      </p:sp>
      <p:pic>
        <p:nvPicPr>
          <p:cNvPr id="12" name="Image 2"/>
          <p:cNvPicPr>
            <a:picLocks noChangeAspect="1"/>
          </p:cNvPicPr>
          <p:nvPr/>
        </p:nvPicPr>
        <p:blipFill>
          <a:blip r:embed="rId5"/>
          <a:stretch>
            <a:fillRect/>
          </a:stretch>
        </p:blipFill>
        <p:spPr>
          <a:xfrm>
            <a:off x="3734814" y="3018008"/>
            <a:ext cx="285856" cy="234881"/>
          </a:xfrm>
          <a:prstGeom prst="rect">
            <a:avLst/>
          </a:prstGeom>
        </p:spPr>
      </p:pic>
      <p:sp>
        <p:nvSpPr>
          <p:cNvPr id="13" name="Text 8"/>
          <p:cNvSpPr/>
          <p:nvPr/>
        </p:nvSpPr>
        <p:spPr>
          <a:xfrm>
            <a:off x="4289222" y="2697480"/>
            <a:ext cx="1536878" cy="868680"/>
          </a:xfrm>
          <a:prstGeom prst="rect">
            <a:avLst/>
          </a:prstGeom>
          <a:noFill/>
          <a:ln/>
        </p:spPr>
        <p:txBody>
          <a:bodyPr wrap="square" lIns="0" tIns="0" rIns="0" bIns="0" rtlCol="0" anchor="ctr">
            <a:normAutofit/>
          </a:bodyPr>
          <a:lstStyle/>
          <a:p>
            <a:pPr marL="0" indent="0">
              <a:buNone/>
            </a:pPr>
            <a:r>
              <a:rPr lang="da-DK" sz="1200" b="1" noProof="1">
                <a:solidFill>
                  <a:srgbClr val="1F2A44"/>
                </a:solidFill>
                <a:latin typeface="Calibri" pitchFamily="34" charset="0"/>
                <a:ea typeface="Calibri" pitchFamily="34" charset="-122"/>
                <a:cs typeface="Calibri" pitchFamily="34" charset="-120"/>
              </a:rPr>
              <a:t>Infektion</a:t>
            </a:r>
            <a:endParaRPr lang="da-DK" sz="1200" noProof="1"/>
          </a:p>
        </p:txBody>
      </p:sp>
      <p:sp>
        <p:nvSpPr>
          <p:cNvPr id="14" name="Shape 9"/>
          <p:cNvSpPr/>
          <p:nvPr/>
        </p:nvSpPr>
        <p:spPr>
          <a:xfrm>
            <a:off x="6255868" y="2697480"/>
            <a:ext cx="2487854" cy="868680"/>
          </a:xfrm>
          <a:prstGeom prst="roundRect">
            <a:avLst>
              <a:gd name="adj" fmla="val 10526"/>
            </a:avLst>
          </a:prstGeom>
          <a:solidFill>
            <a:srgbClr val="FFFFFF"/>
          </a:solidFill>
          <a:ln w="12700">
            <a:solidFill>
              <a:srgbClr val="D8E5FF"/>
            </a:solidFill>
            <a:prstDash val="solid"/>
          </a:ln>
          <a:effectLst>
            <a:outerShdw blurRad="76200" dist="25400" dir="5400000" algn="bl" rotWithShape="0">
              <a:srgbClr val="162E59">
                <a:alpha val="10000"/>
              </a:srgbClr>
            </a:outerShdw>
          </a:effectLst>
        </p:spPr>
        <p:txBody>
          <a:bodyPr/>
          <a:lstStyle/>
          <a:p>
            <a:endParaRPr lang="da-DK" noProof="1"/>
          </a:p>
        </p:txBody>
      </p:sp>
      <p:sp>
        <p:nvSpPr>
          <p:cNvPr id="15" name="Shape 10"/>
          <p:cNvSpPr/>
          <p:nvPr/>
        </p:nvSpPr>
        <p:spPr>
          <a:xfrm>
            <a:off x="6402172" y="2848356"/>
            <a:ext cx="566928" cy="566928"/>
          </a:xfrm>
          <a:prstGeom prst="ellipse">
            <a:avLst/>
          </a:prstGeom>
          <a:solidFill>
            <a:srgbClr val="F2F6FF"/>
          </a:solidFill>
          <a:ln w="12700">
            <a:solidFill>
              <a:srgbClr val="D8E5FF"/>
            </a:solidFill>
            <a:prstDash val="solid"/>
          </a:ln>
          <a:effectLst>
            <a:outerShdw blurRad="76200" dist="25400" dir="5400000" algn="bl" rotWithShape="0">
              <a:srgbClr val="162E59">
                <a:alpha val="12000"/>
              </a:srgbClr>
            </a:outerShdw>
          </a:effectLst>
        </p:spPr>
        <p:txBody>
          <a:bodyPr/>
          <a:lstStyle/>
          <a:p>
            <a:endParaRPr lang="da-DK" noProof="1"/>
          </a:p>
        </p:txBody>
      </p:sp>
      <p:pic>
        <p:nvPicPr>
          <p:cNvPr id="16" name="Image 3"/>
          <p:cNvPicPr>
            <a:picLocks noChangeAspect="1"/>
          </p:cNvPicPr>
          <p:nvPr/>
        </p:nvPicPr>
        <p:blipFill>
          <a:blip r:embed="rId6"/>
          <a:stretch>
            <a:fillRect/>
          </a:stretch>
        </p:blipFill>
        <p:spPr>
          <a:xfrm>
            <a:off x="6569601" y="3023043"/>
            <a:ext cx="224813" cy="224813"/>
          </a:xfrm>
          <a:prstGeom prst="rect">
            <a:avLst/>
          </a:prstGeom>
        </p:spPr>
      </p:pic>
      <p:sp>
        <p:nvSpPr>
          <p:cNvPr id="17" name="Text 11"/>
          <p:cNvSpPr/>
          <p:nvPr/>
        </p:nvSpPr>
        <p:spPr>
          <a:xfrm>
            <a:off x="7097116" y="2697480"/>
            <a:ext cx="1536878" cy="868680"/>
          </a:xfrm>
          <a:prstGeom prst="rect">
            <a:avLst/>
          </a:prstGeom>
          <a:noFill/>
          <a:ln/>
        </p:spPr>
        <p:txBody>
          <a:bodyPr wrap="square" lIns="0" tIns="0" rIns="0" bIns="0" rtlCol="0" anchor="ctr">
            <a:normAutofit/>
          </a:bodyPr>
          <a:lstStyle/>
          <a:p>
            <a:pPr marL="0" indent="0">
              <a:buNone/>
            </a:pPr>
            <a:r>
              <a:rPr lang="da-DK" sz="1200" b="1" noProof="1">
                <a:solidFill>
                  <a:srgbClr val="1F2A44"/>
                </a:solidFill>
                <a:latin typeface="Calibri" pitchFamily="34" charset="0"/>
                <a:ea typeface="Calibri" pitchFamily="34" charset="-122"/>
                <a:cs typeface="Calibri" pitchFamily="34" charset="-120"/>
              </a:rPr>
              <a:t>Medicindispensering</a:t>
            </a:r>
            <a:endParaRPr lang="da-DK" sz="1200" noProof="1"/>
          </a:p>
        </p:txBody>
      </p:sp>
      <p:sp>
        <p:nvSpPr>
          <p:cNvPr id="18" name="Shape 12"/>
          <p:cNvSpPr/>
          <p:nvPr/>
        </p:nvSpPr>
        <p:spPr>
          <a:xfrm>
            <a:off x="9063761" y="2697480"/>
            <a:ext cx="2487854" cy="868680"/>
          </a:xfrm>
          <a:prstGeom prst="roundRect">
            <a:avLst>
              <a:gd name="adj" fmla="val 10526"/>
            </a:avLst>
          </a:prstGeom>
          <a:solidFill>
            <a:srgbClr val="FFFFFF"/>
          </a:solidFill>
          <a:ln w="12700">
            <a:solidFill>
              <a:srgbClr val="D8E5FF"/>
            </a:solidFill>
            <a:prstDash val="solid"/>
          </a:ln>
          <a:effectLst>
            <a:outerShdw blurRad="76200" dist="25400" dir="5400000" algn="bl" rotWithShape="0">
              <a:srgbClr val="162E59">
                <a:alpha val="10000"/>
              </a:srgbClr>
            </a:outerShdw>
          </a:effectLst>
        </p:spPr>
        <p:txBody>
          <a:bodyPr/>
          <a:lstStyle/>
          <a:p>
            <a:endParaRPr lang="da-DK" noProof="1"/>
          </a:p>
        </p:txBody>
      </p:sp>
      <p:sp>
        <p:nvSpPr>
          <p:cNvPr id="19" name="Shape 13"/>
          <p:cNvSpPr/>
          <p:nvPr/>
        </p:nvSpPr>
        <p:spPr>
          <a:xfrm>
            <a:off x="9210065" y="2848356"/>
            <a:ext cx="566928" cy="566928"/>
          </a:xfrm>
          <a:prstGeom prst="ellipse">
            <a:avLst/>
          </a:prstGeom>
          <a:solidFill>
            <a:srgbClr val="F2F6FF"/>
          </a:solidFill>
          <a:ln w="12700">
            <a:solidFill>
              <a:srgbClr val="D8E5FF"/>
            </a:solidFill>
            <a:prstDash val="solid"/>
          </a:ln>
          <a:effectLst>
            <a:outerShdw blurRad="76200" dist="25400" dir="5400000" algn="bl" rotWithShape="0">
              <a:srgbClr val="162E59">
                <a:alpha val="12000"/>
              </a:srgbClr>
            </a:outerShdw>
          </a:effectLst>
        </p:spPr>
        <p:txBody>
          <a:bodyPr/>
          <a:lstStyle/>
          <a:p>
            <a:endParaRPr lang="da-DK" noProof="1"/>
          </a:p>
        </p:txBody>
      </p:sp>
      <p:pic>
        <p:nvPicPr>
          <p:cNvPr id="20" name="Image 4"/>
          <p:cNvPicPr>
            <a:picLocks noChangeAspect="1"/>
          </p:cNvPicPr>
          <p:nvPr/>
        </p:nvPicPr>
        <p:blipFill>
          <a:blip r:embed="rId7"/>
          <a:stretch>
            <a:fillRect/>
          </a:stretch>
        </p:blipFill>
        <p:spPr>
          <a:xfrm>
            <a:off x="9390925" y="2997505"/>
            <a:ext cx="256009" cy="246858"/>
          </a:xfrm>
          <a:prstGeom prst="rect">
            <a:avLst/>
          </a:prstGeom>
        </p:spPr>
      </p:pic>
      <p:sp>
        <p:nvSpPr>
          <p:cNvPr id="21" name="Text 14"/>
          <p:cNvSpPr/>
          <p:nvPr/>
        </p:nvSpPr>
        <p:spPr>
          <a:xfrm>
            <a:off x="9905009" y="2697480"/>
            <a:ext cx="1536878" cy="868680"/>
          </a:xfrm>
          <a:prstGeom prst="rect">
            <a:avLst/>
          </a:prstGeom>
          <a:noFill/>
          <a:ln/>
        </p:spPr>
        <p:txBody>
          <a:bodyPr wrap="square" lIns="0" tIns="0" rIns="0" bIns="0" rtlCol="0" anchor="ctr">
            <a:normAutofit/>
          </a:bodyPr>
          <a:lstStyle/>
          <a:p>
            <a:pPr marL="0" indent="0">
              <a:buNone/>
            </a:pPr>
            <a:r>
              <a:rPr lang="da-DK" sz="1200" b="1" noProof="1">
                <a:solidFill>
                  <a:srgbClr val="1F2A44"/>
                </a:solidFill>
                <a:latin typeface="Calibri" pitchFamily="34" charset="0"/>
                <a:ea typeface="Calibri" pitchFamily="34" charset="-122"/>
                <a:cs typeface="Calibri" pitchFamily="34" charset="-120"/>
              </a:rPr>
              <a:t>Medicinadministration </a:t>
            </a:r>
            <a:endParaRPr lang="da-DK" sz="1200" noProof="1"/>
          </a:p>
        </p:txBody>
      </p:sp>
      <p:sp>
        <p:nvSpPr>
          <p:cNvPr id="22" name="Shape 15"/>
          <p:cNvSpPr/>
          <p:nvPr/>
        </p:nvSpPr>
        <p:spPr>
          <a:xfrm>
            <a:off x="640080" y="3840480"/>
            <a:ext cx="2487854" cy="868680"/>
          </a:xfrm>
          <a:prstGeom prst="roundRect">
            <a:avLst>
              <a:gd name="adj" fmla="val 10526"/>
            </a:avLst>
          </a:prstGeom>
          <a:solidFill>
            <a:srgbClr val="FFFFFF"/>
          </a:solidFill>
          <a:ln w="12700">
            <a:solidFill>
              <a:srgbClr val="D8E5FF"/>
            </a:solidFill>
            <a:prstDash val="solid"/>
          </a:ln>
          <a:effectLst>
            <a:outerShdw blurRad="76200" dist="25400" dir="5400000" algn="bl" rotWithShape="0">
              <a:srgbClr val="162E59">
                <a:alpha val="10000"/>
              </a:srgbClr>
            </a:outerShdw>
          </a:effectLst>
        </p:spPr>
        <p:txBody>
          <a:bodyPr/>
          <a:lstStyle/>
          <a:p>
            <a:endParaRPr lang="da-DK" noProof="1"/>
          </a:p>
        </p:txBody>
      </p:sp>
      <p:sp>
        <p:nvSpPr>
          <p:cNvPr id="23" name="Shape 16"/>
          <p:cNvSpPr/>
          <p:nvPr/>
        </p:nvSpPr>
        <p:spPr>
          <a:xfrm>
            <a:off x="786384" y="3991356"/>
            <a:ext cx="566928" cy="566928"/>
          </a:xfrm>
          <a:prstGeom prst="ellipse">
            <a:avLst/>
          </a:prstGeom>
          <a:solidFill>
            <a:srgbClr val="F2F6FF"/>
          </a:solidFill>
          <a:ln w="12700">
            <a:solidFill>
              <a:srgbClr val="D8E5FF"/>
            </a:solidFill>
            <a:prstDash val="solid"/>
          </a:ln>
          <a:effectLst>
            <a:outerShdw blurRad="76200" dist="25400" dir="5400000" algn="bl" rotWithShape="0">
              <a:srgbClr val="162E59">
                <a:alpha val="12000"/>
              </a:srgbClr>
            </a:outerShdw>
          </a:effectLst>
        </p:spPr>
        <p:txBody>
          <a:bodyPr/>
          <a:lstStyle/>
          <a:p>
            <a:endParaRPr lang="da-DK" noProof="1"/>
          </a:p>
        </p:txBody>
      </p:sp>
      <p:pic>
        <p:nvPicPr>
          <p:cNvPr id="24" name="Image 5"/>
          <p:cNvPicPr>
            <a:picLocks noChangeAspect="1"/>
          </p:cNvPicPr>
          <p:nvPr/>
        </p:nvPicPr>
        <p:blipFill>
          <a:blip r:embed="rId8"/>
          <a:stretch>
            <a:fillRect/>
          </a:stretch>
        </p:blipFill>
        <p:spPr>
          <a:xfrm>
            <a:off x="954619" y="4154417"/>
            <a:ext cx="244972" cy="240807"/>
          </a:xfrm>
          <a:prstGeom prst="rect">
            <a:avLst/>
          </a:prstGeom>
        </p:spPr>
      </p:pic>
      <p:sp>
        <p:nvSpPr>
          <p:cNvPr id="25" name="Text 17"/>
          <p:cNvSpPr/>
          <p:nvPr/>
        </p:nvSpPr>
        <p:spPr>
          <a:xfrm>
            <a:off x="1481328" y="3840480"/>
            <a:ext cx="1536878" cy="868680"/>
          </a:xfrm>
          <a:prstGeom prst="rect">
            <a:avLst/>
          </a:prstGeom>
          <a:noFill/>
          <a:ln/>
        </p:spPr>
        <p:txBody>
          <a:bodyPr wrap="square" lIns="0" tIns="0" rIns="0" bIns="0" rtlCol="0" anchor="ctr">
            <a:normAutofit/>
          </a:bodyPr>
          <a:lstStyle/>
          <a:p>
            <a:pPr marL="0" indent="0">
              <a:buNone/>
            </a:pPr>
            <a:r>
              <a:rPr lang="da-DK" sz="1200" b="1" noProof="1">
                <a:solidFill>
                  <a:srgbClr val="1F2A44"/>
                </a:solidFill>
                <a:latin typeface="Calibri" pitchFamily="34" charset="0"/>
                <a:ea typeface="Calibri" pitchFamily="34" charset="-122"/>
                <a:cs typeface="Calibri" pitchFamily="34" charset="-120"/>
              </a:rPr>
              <a:t>Dokumentation</a:t>
            </a:r>
            <a:endParaRPr lang="da-DK" sz="1200" noProof="1"/>
          </a:p>
        </p:txBody>
      </p:sp>
      <p:sp>
        <p:nvSpPr>
          <p:cNvPr id="26" name="Shape 18"/>
          <p:cNvSpPr/>
          <p:nvPr/>
        </p:nvSpPr>
        <p:spPr>
          <a:xfrm>
            <a:off x="3447974" y="3840480"/>
            <a:ext cx="2487854" cy="868680"/>
          </a:xfrm>
          <a:prstGeom prst="roundRect">
            <a:avLst>
              <a:gd name="adj" fmla="val 10526"/>
            </a:avLst>
          </a:prstGeom>
          <a:solidFill>
            <a:srgbClr val="FFFFFF"/>
          </a:solidFill>
          <a:ln w="12700">
            <a:solidFill>
              <a:srgbClr val="D8E5FF"/>
            </a:solidFill>
            <a:prstDash val="solid"/>
          </a:ln>
          <a:effectLst>
            <a:outerShdw blurRad="76200" dist="25400" dir="5400000" algn="bl" rotWithShape="0">
              <a:srgbClr val="162E59">
                <a:alpha val="10000"/>
              </a:srgbClr>
            </a:outerShdw>
          </a:effectLst>
        </p:spPr>
        <p:txBody>
          <a:bodyPr/>
          <a:lstStyle/>
          <a:p>
            <a:endParaRPr lang="da-DK" noProof="1"/>
          </a:p>
        </p:txBody>
      </p:sp>
      <p:sp>
        <p:nvSpPr>
          <p:cNvPr id="27" name="Shape 19"/>
          <p:cNvSpPr/>
          <p:nvPr/>
        </p:nvSpPr>
        <p:spPr>
          <a:xfrm>
            <a:off x="3594278" y="3991356"/>
            <a:ext cx="566928" cy="566928"/>
          </a:xfrm>
          <a:prstGeom prst="ellipse">
            <a:avLst/>
          </a:prstGeom>
          <a:solidFill>
            <a:srgbClr val="F2F6FF"/>
          </a:solidFill>
          <a:ln w="12700">
            <a:solidFill>
              <a:srgbClr val="D8E5FF"/>
            </a:solidFill>
            <a:prstDash val="solid"/>
          </a:ln>
          <a:effectLst>
            <a:outerShdw blurRad="76200" dist="25400" dir="5400000" algn="bl" rotWithShape="0">
              <a:srgbClr val="162E59">
                <a:alpha val="12000"/>
              </a:srgbClr>
            </a:outerShdw>
          </a:effectLst>
        </p:spPr>
        <p:txBody>
          <a:bodyPr/>
          <a:lstStyle/>
          <a:p>
            <a:endParaRPr lang="da-DK" noProof="1"/>
          </a:p>
        </p:txBody>
      </p:sp>
      <p:pic>
        <p:nvPicPr>
          <p:cNvPr id="28" name="Image 6"/>
          <p:cNvPicPr>
            <a:picLocks noChangeAspect="1"/>
          </p:cNvPicPr>
          <p:nvPr/>
        </p:nvPicPr>
        <p:blipFill>
          <a:blip r:embed="rId9"/>
          <a:stretch>
            <a:fillRect/>
          </a:stretch>
        </p:blipFill>
        <p:spPr>
          <a:xfrm>
            <a:off x="3688173" y="4187769"/>
            <a:ext cx="379138" cy="174103"/>
          </a:xfrm>
          <a:prstGeom prst="rect">
            <a:avLst/>
          </a:prstGeom>
        </p:spPr>
      </p:pic>
      <p:sp>
        <p:nvSpPr>
          <p:cNvPr id="29" name="Text 20"/>
          <p:cNvSpPr/>
          <p:nvPr/>
        </p:nvSpPr>
        <p:spPr>
          <a:xfrm>
            <a:off x="4289222" y="3840480"/>
            <a:ext cx="1536878" cy="868680"/>
          </a:xfrm>
          <a:prstGeom prst="rect">
            <a:avLst/>
          </a:prstGeom>
          <a:noFill/>
          <a:ln/>
        </p:spPr>
        <p:txBody>
          <a:bodyPr wrap="square" lIns="0" tIns="0" rIns="0" bIns="0" rtlCol="0" anchor="ctr">
            <a:normAutofit/>
          </a:bodyPr>
          <a:lstStyle/>
          <a:p>
            <a:pPr marL="0" indent="0">
              <a:buNone/>
            </a:pPr>
            <a:r>
              <a:rPr lang="da-DK" sz="1200" b="1" noProof="1">
                <a:solidFill>
                  <a:srgbClr val="1F2A44"/>
                </a:solidFill>
                <a:latin typeface="Calibri" pitchFamily="34" charset="0"/>
                <a:ea typeface="Calibri" pitchFamily="34" charset="-122"/>
                <a:cs typeface="Calibri" pitchFamily="34" charset="-120"/>
              </a:rPr>
              <a:t>Tryksår</a:t>
            </a:r>
            <a:endParaRPr lang="da-DK" sz="1200" noProof="1"/>
          </a:p>
        </p:txBody>
      </p:sp>
      <p:sp>
        <p:nvSpPr>
          <p:cNvPr id="30" name="Shape 21"/>
          <p:cNvSpPr/>
          <p:nvPr/>
        </p:nvSpPr>
        <p:spPr>
          <a:xfrm>
            <a:off x="6255868" y="3840480"/>
            <a:ext cx="2487854" cy="868680"/>
          </a:xfrm>
          <a:prstGeom prst="roundRect">
            <a:avLst>
              <a:gd name="adj" fmla="val 10526"/>
            </a:avLst>
          </a:prstGeom>
          <a:solidFill>
            <a:srgbClr val="FFFFFF"/>
          </a:solidFill>
          <a:ln w="12700">
            <a:solidFill>
              <a:srgbClr val="D8E5FF"/>
            </a:solidFill>
            <a:prstDash val="solid"/>
          </a:ln>
          <a:effectLst>
            <a:outerShdw blurRad="76200" dist="25400" dir="5400000" algn="bl" rotWithShape="0">
              <a:srgbClr val="162E59">
                <a:alpha val="10000"/>
              </a:srgbClr>
            </a:outerShdw>
          </a:effectLst>
        </p:spPr>
        <p:txBody>
          <a:bodyPr/>
          <a:lstStyle/>
          <a:p>
            <a:endParaRPr lang="da-DK" noProof="1"/>
          </a:p>
        </p:txBody>
      </p:sp>
      <p:sp>
        <p:nvSpPr>
          <p:cNvPr id="31" name="Shape 22"/>
          <p:cNvSpPr/>
          <p:nvPr/>
        </p:nvSpPr>
        <p:spPr>
          <a:xfrm>
            <a:off x="6402172" y="3991356"/>
            <a:ext cx="566928" cy="566928"/>
          </a:xfrm>
          <a:prstGeom prst="ellipse">
            <a:avLst/>
          </a:prstGeom>
          <a:solidFill>
            <a:srgbClr val="F2F6FF"/>
          </a:solidFill>
          <a:ln w="12700">
            <a:solidFill>
              <a:srgbClr val="D8E5FF"/>
            </a:solidFill>
            <a:prstDash val="solid"/>
          </a:ln>
          <a:effectLst>
            <a:outerShdw blurRad="76200" dist="25400" dir="5400000" algn="bl" rotWithShape="0">
              <a:srgbClr val="162E59">
                <a:alpha val="12000"/>
              </a:srgbClr>
            </a:outerShdw>
          </a:effectLst>
        </p:spPr>
        <p:txBody>
          <a:bodyPr/>
          <a:lstStyle/>
          <a:p>
            <a:endParaRPr lang="da-DK" noProof="1"/>
          </a:p>
        </p:txBody>
      </p:sp>
      <p:pic>
        <p:nvPicPr>
          <p:cNvPr id="32" name="Image 7"/>
          <p:cNvPicPr>
            <a:picLocks noChangeAspect="1"/>
          </p:cNvPicPr>
          <p:nvPr/>
        </p:nvPicPr>
        <p:blipFill>
          <a:blip r:embed="rId10"/>
          <a:stretch>
            <a:fillRect/>
          </a:stretch>
        </p:blipFill>
        <p:spPr>
          <a:xfrm>
            <a:off x="6535533" y="4104742"/>
            <a:ext cx="300206" cy="340157"/>
          </a:xfrm>
          <a:prstGeom prst="rect">
            <a:avLst/>
          </a:prstGeom>
        </p:spPr>
      </p:pic>
      <p:sp>
        <p:nvSpPr>
          <p:cNvPr id="33" name="Text 23"/>
          <p:cNvSpPr/>
          <p:nvPr/>
        </p:nvSpPr>
        <p:spPr>
          <a:xfrm>
            <a:off x="7097116" y="3840480"/>
            <a:ext cx="1536878" cy="868680"/>
          </a:xfrm>
          <a:prstGeom prst="rect">
            <a:avLst/>
          </a:prstGeom>
          <a:noFill/>
          <a:ln/>
        </p:spPr>
        <p:txBody>
          <a:bodyPr wrap="square" lIns="0" tIns="0" rIns="0" bIns="0" rtlCol="0" anchor="ctr">
            <a:normAutofit/>
          </a:bodyPr>
          <a:lstStyle/>
          <a:p>
            <a:pPr marL="0" indent="0">
              <a:buNone/>
            </a:pPr>
            <a:r>
              <a:rPr lang="da-DK" sz="1200" b="1" noProof="1">
                <a:solidFill>
                  <a:srgbClr val="1F2A44"/>
                </a:solidFill>
                <a:latin typeface="Calibri" pitchFamily="34" charset="0"/>
                <a:ea typeface="Calibri" pitchFamily="34" charset="-122"/>
                <a:cs typeface="Calibri" pitchFamily="34" charset="-120"/>
              </a:rPr>
              <a:t>Selvskade</a:t>
            </a:r>
            <a:endParaRPr lang="da-DK" sz="1200" noProof="1"/>
          </a:p>
        </p:txBody>
      </p:sp>
      <p:sp>
        <p:nvSpPr>
          <p:cNvPr id="34" name="Text 24"/>
          <p:cNvSpPr/>
          <p:nvPr/>
        </p:nvSpPr>
        <p:spPr>
          <a:xfrm>
            <a:off x="640080" y="5102497"/>
            <a:ext cx="9448495" cy="457200"/>
          </a:xfrm>
          <a:prstGeom prst="rect">
            <a:avLst/>
          </a:prstGeom>
          <a:noFill/>
          <a:ln/>
        </p:spPr>
        <p:txBody>
          <a:bodyPr wrap="square" lIns="0" tIns="0" rIns="0" bIns="0" rtlCol="0" anchor="ctr"/>
          <a:lstStyle/>
          <a:p>
            <a:pPr marL="0" indent="0">
              <a:buNone/>
            </a:pPr>
            <a:r>
              <a:rPr lang="da-DK" sz="1600" i="1" noProof="1">
                <a:solidFill>
                  <a:srgbClr val="5B6478"/>
                </a:solidFill>
                <a:latin typeface="Calibri"/>
                <a:ea typeface="Calibri"/>
                <a:cs typeface="Calibri"/>
              </a:rPr>
              <a:t>De fleste områder har undergrupper, der hjælper med at præcisere typen af hændelse.</a:t>
            </a:r>
            <a:endParaRPr lang="da-DK" sz="1600" noProof="1">
              <a:latin typeface="Calibri"/>
              <a:ea typeface="Calibri"/>
              <a:cs typeface="Calibri"/>
            </a:endParaRPr>
          </a:p>
        </p:txBody>
      </p:sp>
      <p:pic>
        <p:nvPicPr>
          <p:cNvPr id="35" name="Image 8" descr="/home/claude/deck/assets/logo_dark.png"/>
          <p:cNvPicPr>
            <a:picLocks noChangeAspect="1"/>
          </p:cNvPicPr>
          <p:nvPr/>
        </p:nvPicPr>
        <p:blipFill>
          <a:blip r:embed="rId11"/>
          <a:stretch>
            <a:fillRect/>
          </a:stretch>
        </p:blipFill>
        <p:spPr>
          <a:xfrm>
            <a:off x="10180015" y="6176772"/>
            <a:ext cx="1554480" cy="388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457200"/>
            <a:ext cx="10911535" cy="1051560"/>
          </a:xfrm>
          <a:prstGeom prst="rect">
            <a:avLst/>
          </a:prstGeom>
          <a:noFill/>
          <a:ln/>
        </p:spPr>
        <p:txBody>
          <a:bodyPr wrap="square" lIns="0" tIns="0" rIns="0" bIns="0" rtlCol="0" anchor="t"/>
          <a:lstStyle/>
          <a:p>
            <a:r>
              <a:rPr lang="da-DK" sz="2500" b="1" noProof="1">
                <a:solidFill>
                  <a:srgbClr val="162E59"/>
                </a:solidFill>
                <a:latin typeface="Calibri"/>
                <a:ea typeface="Calibri"/>
                <a:cs typeface="Calibri"/>
              </a:rPr>
              <a:t>Hvilke hændelser kan samlerapporteres og hvilke skal rapporteres enkeltvis?</a:t>
            </a:r>
            <a:endParaRPr lang="da-DK" sz="2500" noProof="1">
              <a:latin typeface="Calibri"/>
              <a:ea typeface="Calibri"/>
              <a:cs typeface="Calibri"/>
            </a:endParaRPr>
          </a:p>
        </p:txBody>
      </p:sp>
      <p:sp>
        <p:nvSpPr>
          <p:cNvPr id="4" name="Text 1"/>
          <p:cNvSpPr/>
          <p:nvPr/>
        </p:nvSpPr>
        <p:spPr>
          <a:xfrm>
            <a:off x="640080" y="1600200"/>
            <a:ext cx="10911535" cy="320040"/>
          </a:xfrm>
          <a:prstGeom prst="rect">
            <a:avLst/>
          </a:prstGeom>
          <a:noFill/>
          <a:ln/>
        </p:spPr>
        <p:txBody>
          <a:bodyPr wrap="square" lIns="0" tIns="0" rIns="0" bIns="0" rtlCol="0" anchor="ctr"/>
          <a:lstStyle/>
          <a:p>
            <a:pPr marL="0" indent="0">
              <a:buNone/>
            </a:pPr>
            <a:r>
              <a:rPr lang="da-DK" sz="1600" b="1" noProof="1">
                <a:solidFill>
                  <a:srgbClr val="162E59"/>
                </a:solidFill>
                <a:latin typeface="Calibri"/>
                <a:ea typeface="Calibri"/>
                <a:cs typeface="Calibri"/>
              </a:rPr>
              <a:t>Rapporteringspligten omfatter UTH'er der havde:</a:t>
            </a:r>
            <a:endParaRPr lang="da-DK" sz="1600" noProof="1">
              <a:latin typeface="Calibri"/>
              <a:ea typeface="Calibri"/>
              <a:cs typeface="Calibri"/>
            </a:endParaRPr>
          </a:p>
        </p:txBody>
      </p:sp>
      <p:sp>
        <p:nvSpPr>
          <p:cNvPr id="5" name="Shape 2"/>
          <p:cNvSpPr/>
          <p:nvPr/>
        </p:nvSpPr>
        <p:spPr>
          <a:xfrm>
            <a:off x="640080" y="2011680"/>
            <a:ext cx="10911535" cy="502920"/>
          </a:xfrm>
          <a:prstGeom prst="roundRect">
            <a:avLst>
              <a:gd name="adj" fmla="val 12727"/>
            </a:avLst>
          </a:prstGeom>
          <a:solidFill>
            <a:srgbClr val="F4F7FF"/>
          </a:solidFill>
          <a:ln w="9525">
            <a:solidFill>
              <a:srgbClr val="D8E5FF"/>
            </a:solidFill>
            <a:prstDash val="solid"/>
          </a:ln>
        </p:spPr>
        <p:txBody>
          <a:bodyPr/>
          <a:lstStyle/>
          <a:p>
            <a:endParaRPr lang="da-DK" noProof="1"/>
          </a:p>
        </p:txBody>
      </p:sp>
      <p:sp>
        <p:nvSpPr>
          <p:cNvPr id="6" name="Shape 3"/>
          <p:cNvSpPr/>
          <p:nvPr/>
        </p:nvSpPr>
        <p:spPr>
          <a:xfrm>
            <a:off x="822960" y="2071116"/>
            <a:ext cx="384048" cy="384048"/>
          </a:xfrm>
          <a:prstGeom prst="ellipse">
            <a:avLst/>
          </a:prstGeom>
          <a:solidFill>
            <a:srgbClr val="D8584C"/>
          </a:solidFill>
          <a:ln/>
          <a:effectLst>
            <a:outerShdw blurRad="88900" dist="25400" dir="5400000" algn="bl" rotWithShape="0">
              <a:srgbClr val="162E59">
                <a:alpha val="18000"/>
              </a:srgbClr>
            </a:outerShdw>
          </a:effectLst>
        </p:spPr>
        <p:txBody>
          <a:bodyPr/>
          <a:lstStyle/>
          <a:p>
            <a:endParaRPr lang="da-DK" noProof="1"/>
          </a:p>
        </p:txBody>
      </p:sp>
      <p:pic>
        <p:nvPicPr>
          <p:cNvPr id="7" name="Image 1" descr="preencoded.png"/>
          <p:cNvPicPr>
            <a:picLocks noChangeAspect="1"/>
          </p:cNvPicPr>
          <p:nvPr/>
        </p:nvPicPr>
        <p:blipFill>
          <a:blip r:embed="rId4"/>
          <a:stretch>
            <a:fillRect/>
          </a:stretch>
        </p:blipFill>
        <p:spPr>
          <a:xfrm>
            <a:off x="918972" y="2167128"/>
            <a:ext cx="192024" cy="192024"/>
          </a:xfrm>
          <a:prstGeom prst="rect">
            <a:avLst/>
          </a:prstGeom>
        </p:spPr>
      </p:pic>
      <p:sp>
        <p:nvSpPr>
          <p:cNvPr id="8" name="Text 4"/>
          <p:cNvSpPr/>
          <p:nvPr/>
        </p:nvSpPr>
        <p:spPr>
          <a:xfrm>
            <a:off x="1408176" y="2011680"/>
            <a:ext cx="9887407" cy="502920"/>
          </a:xfrm>
          <a:prstGeom prst="rect">
            <a:avLst/>
          </a:prstGeom>
          <a:noFill/>
          <a:ln/>
        </p:spPr>
        <p:txBody>
          <a:bodyPr wrap="square" lIns="0" tIns="0" rIns="0" bIns="0" rtlCol="0" anchor="ctr"/>
          <a:lstStyle/>
          <a:p>
            <a:pPr marL="0" indent="0">
              <a:lnSpc>
                <a:spcPct val="105000"/>
              </a:lnSpc>
              <a:buNone/>
            </a:pPr>
            <a:r>
              <a:rPr lang="da-DK" sz="1400" noProof="1">
                <a:solidFill>
                  <a:srgbClr val="1F2A44"/>
                </a:solidFill>
                <a:latin typeface="Calibri"/>
                <a:ea typeface="Calibri"/>
                <a:cs typeface="Calibri"/>
              </a:rPr>
              <a:t>Mulige alvorlige eller dødelige konsekvenser</a:t>
            </a:r>
            <a:endParaRPr lang="da-DK" sz="1400" noProof="1">
              <a:latin typeface="Calibri"/>
              <a:ea typeface="Calibri"/>
              <a:cs typeface="Calibri"/>
            </a:endParaRPr>
          </a:p>
        </p:txBody>
      </p:sp>
      <p:sp>
        <p:nvSpPr>
          <p:cNvPr id="9" name="Shape 5"/>
          <p:cNvSpPr/>
          <p:nvPr/>
        </p:nvSpPr>
        <p:spPr>
          <a:xfrm>
            <a:off x="640080" y="2642616"/>
            <a:ext cx="10911535" cy="502920"/>
          </a:xfrm>
          <a:prstGeom prst="roundRect">
            <a:avLst>
              <a:gd name="adj" fmla="val 12727"/>
            </a:avLst>
          </a:prstGeom>
          <a:solidFill>
            <a:srgbClr val="F4F7FF"/>
          </a:solidFill>
          <a:ln w="9525">
            <a:solidFill>
              <a:srgbClr val="D8E5FF"/>
            </a:solidFill>
            <a:prstDash val="solid"/>
          </a:ln>
        </p:spPr>
        <p:txBody>
          <a:bodyPr/>
          <a:lstStyle/>
          <a:p>
            <a:endParaRPr lang="da-DK" noProof="1"/>
          </a:p>
        </p:txBody>
      </p:sp>
      <p:sp>
        <p:nvSpPr>
          <p:cNvPr id="10" name="Shape 6"/>
          <p:cNvSpPr/>
          <p:nvPr/>
        </p:nvSpPr>
        <p:spPr>
          <a:xfrm>
            <a:off x="822960" y="2702052"/>
            <a:ext cx="384048" cy="384048"/>
          </a:xfrm>
          <a:prstGeom prst="ellipse">
            <a:avLst/>
          </a:prstGeom>
          <a:solidFill>
            <a:srgbClr val="D8584C"/>
          </a:solidFill>
          <a:ln/>
          <a:effectLst>
            <a:outerShdw blurRad="88900" dist="25400" dir="5400000" algn="bl" rotWithShape="0">
              <a:srgbClr val="162E59">
                <a:alpha val="18000"/>
              </a:srgbClr>
            </a:outerShdw>
          </a:effectLst>
        </p:spPr>
        <p:txBody>
          <a:bodyPr/>
          <a:lstStyle/>
          <a:p>
            <a:endParaRPr lang="da-DK" noProof="1"/>
          </a:p>
        </p:txBody>
      </p:sp>
      <p:pic>
        <p:nvPicPr>
          <p:cNvPr id="11" name="Image 2" descr="preencoded.png"/>
          <p:cNvPicPr>
            <a:picLocks noChangeAspect="1"/>
          </p:cNvPicPr>
          <p:nvPr/>
        </p:nvPicPr>
        <p:blipFill>
          <a:blip r:embed="rId4"/>
          <a:stretch>
            <a:fillRect/>
          </a:stretch>
        </p:blipFill>
        <p:spPr>
          <a:xfrm>
            <a:off x="918972" y="2798064"/>
            <a:ext cx="192024" cy="192024"/>
          </a:xfrm>
          <a:prstGeom prst="rect">
            <a:avLst/>
          </a:prstGeom>
        </p:spPr>
      </p:pic>
      <p:sp>
        <p:nvSpPr>
          <p:cNvPr id="12" name="Text 7"/>
          <p:cNvSpPr/>
          <p:nvPr/>
        </p:nvSpPr>
        <p:spPr>
          <a:xfrm>
            <a:off x="1408176" y="2642616"/>
            <a:ext cx="9887407" cy="502920"/>
          </a:xfrm>
          <a:prstGeom prst="rect">
            <a:avLst/>
          </a:prstGeom>
          <a:noFill/>
          <a:ln/>
        </p:spPr>
        <p:txBody>
          <a:bodyPr wrap="square" lIns="0" tIns="0" rIns="0" bIns="0" rtlCol="0" anchor="ctr"/>
          <a:lstStyle/>
          <a:p>
            <a:pPr marL="0" indent="0">
              <a:lnSpc>
                <a:spcPct val="105000"/>
              </a:lnSpc>
              <a:buNone/>
            </a:pPr>
            <a:r>
              <a:rPr lang="da-DK" sz="1400" noProof="1">
                <a:solidFill>
                  <a:srgbClr val="1F2A44"/>
                </a:solidFill>
                <a:latin typeface="Calibri"/>
                <a:ea typeface="Calibri"/>
                <a:cs typeface="Calibri"/>
              </a:rPr>
              <a:t>Faktiske alvorlige eller dødelige konsekvenser</a:t>
            </a:r>
            <a:endParaRPr lang="da-DK" sz="1400" noProof="1">
              <a:latin typeface="Calibri"/>
              <a:ea typeface="Calibri"/>
              <a:cs typeface="Calibri"/>
            </a:endParaRPr>
          </a:p>
        </p:txBody>
      </p:sp>
      <p:sp>
        <p:nvSpPr>
          <p:cNvPr id="13" name="Shape 8"/>
          <p:cNvSpPr/>
          <p:nvPr/>
        </p:nvSpPr>
        <p:spPr>
          <a:xfrm>
            <a:off x="640080" y="3273552"/>
            <a:ext cx="10911535" cy="868680"/>
          </a:xfrm>
          <a:prstGeom prst="roundRect">
            <a:avLst>
              <a:gd name="adj" fmla="val 7368"/>
            </a:avLst>
          </a:prstGeom>
          <a:solidFill>
            <a:srgbClr val="D8E5FF"/>
          </a:solidFill>
          <a:ln w="9525">
            <a:solidFill>
              <a:srgbClr val="D8E5FF"/>
            </a:solidFill>
            <a:prstDash val="solid"/>
          </a:ln>
        </p:spPr>
        <p:txBody>
          <a:bodyPr/>
          <a:lstStyle/>
          <a:p>
            <a:endParaRPr lang="da-DK" noProof="1"/>
          </a:p>
        </p:txBody>
      </p:sp>
      <p:sp>
        <p:nvSpPr>
          <p:cNvPr id="14" name="Shape 9"/>
          <p:cNvSpPr/>
          <p:nvPr/>
        </p:nvSpPr>
        <p:spPr>
          <a:xfrm>
            <a:off x="822960" y="3515868"/>
            <a:ext cx="384048" cy="384048"/>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15" name="Image 3" descr="preencoded.png"/>
          <p:cNvPicPr>
            <a:picLocks noChangeAspect="1"/>
          </p:cNvPicPr>
          <p:nvPr/>
        </p:nvPicPr>
        <p:blipFill>
          <a:blip r:embed="rId5"/>
          <a:stretch>
            <a:fillRect/>
          </a:stretch>
        </p:blipFill>
        <p:spPr>
          <a:xfrm>
            <a:off x="918972" y="3611880"/>
            <a:ext cx="192024" cy="192024"/>
          </a:xfrm>
          <a:prstGeom prst="rect">
            <a:avLst/>
          </a:prstGeom>
        </p:spPr>
      </p:pic>
      <p:sp>
        <p:nvSpPr>
          <p:cNvPr id="16" name="Text 10"/>
          <p:cNvSpPr/>
          <p:nvPr/>
        </p:nvSpPr>
        <p:spPr>
          <a:xfrm>
            <a:off x="1408176" y="3273552"/>
            <a:ext cx="9887407" cy="868680"/>
          </a:xfrm>
          <a:prstGeom prst="rect">
            <a:avLst/>
          </a:prstGeom>
          <a:noFill/>
          <a:ln/>
        </p:spPr>
        <p:txBody>
          <a:bodyPr wrap="square" lIns="0" tIns="0" rIns="0" bIns="0" rtlCol="0" anchor="ctr"/>
          <a:lstStyle/>
          <a:p>
            <a:pPr>
              <a:lnSpc>
                <a:spcPct val="105000"/>
              </a:lnSpc>
            </a:pPr>
            <a:r>
              <a:rPr lang="da-DK" sz="1400" b="1" noProof="1">
                <a:solidFill>
                  <a:srgbClr val="1F2A44"/>
                </a:solidFill>
                <a:latin typeface="Calibri"/>
                <a:ea typeface="Calibri"/>
                <a:cs typeface="Calibri"/>
              </a:rPr>
              <a:t>Hændelser med læringspotentiale – uden faktisk eller mulig alvorlig eller dødelig konsekvens</a:t>
            </a:r>
            <a:br>
              <a:rPr lang="da-DK" sz="1400" noProof="1"/>
            </a:br>
            <a:r>
              <a:rPr lang="da-DK" sz="1400" i="1" noProof="1">
                <a:solidFill>
                  <a:srgbClr val="1F2A44"/>
                </a:solidFill>
                <a:latin typeface="Calibri"/>
                <a:ea typeface="Calibri"/>
                <a:cs typeface="Calibri"/>
              </a:rPr>
              <a:t>(det er disse I kan samlerapportere for de udvalgte områder og ellers skal hændelser rapporteres enkeltvis)</a:t>
            </a:r>
            <a:endParaRPr lang="da-DK" sz="1400" noProof="1">
              <a:latin typeface="Calibri"/>
              <a:ea typeface="Calibri"/>
              <a:cs typeface="Calibri"/>
            </a:endParaRPr>
          </a:p>
        </p:txBody>
      </p:sp>
      <p:sp>
        <p:nvSpPr>
          <p:cNvPr id="17" name="Shape 11"/>
          <p:cNvSpPr/>
          <p:nvPr/>
        </p:nvSpPr>
        <p:spPr>
          <a:xfrm>
            <a:off x="640080" y="4325112"/>
            <a:ext cx="5272888" cy="1618488"/>
          </a:xfrm>
          <a:prstGeom prst="roundRect">
            <a:avLst>
              <a:gd name="adj" fmla="val 5085"/>
            </a:avLst>
          </a:prstGeom>
          <a:solidFill>
            <a:srgbClr val="EAF1FF"/>
          </a:solidFill>
          <a:ln w="15875">
            <a:solidFill>
              <a:srgbClr val="2D6CDF"/>
            </a:solidFill>
            <a:prstDash val="solid"/>
          </a:ln>
        </p:spPr>
        <p:txBody>
          <a:bodyPr/>
          <a:lstStyle/>
          <a:p>
            <a:endParaRPr lang="da-DK" noProof="1"/>
          </a:p>
        </p:txBody>
      </p:sp>
      <p:sp>
        <p:nvSpPr>
          <p:cNvPr id="18" name="Text 12"/>
          <p:cNvSpPr/>
          <p:nvPr/>
        </p:nvSpPr>
        <p:spPr>
          <a:xfrm>
            <a:off x="868680" y="4434840"/>
            <a:ext cx="4815688" cy="1399032"/>
          </a:xfrm>
          <a:prstGeom prst="rect">
            <a:avLst/>
          </a:prstGeom>
          <a:noFill/>
          <a:ln/>
        </p:spPr>
        <p:txBody>
          <a:bodyPr wrap="square" lIns="0" tIns="0" rIns="0" bIns="0" rtlCol="0" anchor="ctr"/>
          <a:lstStyle/>
          <a:p>
            <a:pPr marL="0" indent="0">
              <a:lnSpc>
                <a:spcPct val="110000"/>
              </a:lnSpc>
              <a:buNone/>
            </a:pPr>
            <a:r>
              <a:rPr lang="da-DK" sz="1400" noProof="1">
                <a:solidFill>
                  <a:srgbClr val="1F2A44"/>
                </a:solidFill>
                <a:latin typeface="Calibri"/>
                <a:ea typeface="Calibri"/>
                <a:cs typeface="Calibri"/>
              </a:rPr>
              <a:t>Samlerapportering kan kun anvendes, når </a:t>
            </a:r>
            <a:r>
              <a:rPr lang="da-DK" sz="1400" i="1" noProof="1">
                <a:solidFill>
                  <a:srgbClr val="1F2A44"/>
                </a:solidFill>
                <a:latin typeface="Calibri"/>
                <a:ea typeface="Calibri"/>
                <a:cs typeface="Calibri"/>
              </a:rPr>
              <a:t>konsekvenserne ikke var eller kunne have været alvorlige eller dødelige</a:t>
            </a:r>
            <a:r>
              <a:rPr lang="da-DK" sz="1400" noProof="1">
                <a:solidFill>
                  <a:srgbClr val="1F2A44"/>
                </a:solidFill>
                <a:latin typeface="Calibri"/>
                <a:ea typeface="Calibri"/>
                <a:cs typeface="Calibri"/>
              </a:rPr>
              <a:t>. </a:t>
            </a:r>
            <a:endParaRPr lang="da-DK" sz="1400" noProof="1">
              <a:latin typeface="Calibri"/>
              <a:ea typeface="Calibri"/>
              <a:cs typeface="Calibri"/>
            </a:endParaRPr>
          </a:p>
        </p:txBody>
      </p:sp>
      <p:sp>
        <p:nvSpPr>
          <p:cNvPr id="19" name="Shape 13"/>
          <p:cNvSpPr/>
          <p:nvPr/>
        </p:nvSpPr>
        <p:spPr>
          <a:xfrm>
            <a:off x="6278728" y="4325112"/>
            <a:ext cx="5272888" cy="1618488"/>
          </a:xfrm>
          <a:prstGeom prst="roundRect">
            <a:avLst>
              <a:gd name="adj" fmla="val 5085"/>
            </a:avLst>
          </a:prstGeom>
          <a:solidFill>
            <a:srgbClr val="FBEDEB"/>
          </a:solidFill>
          <a:ln w="15875">
            <a:solidFill>
              <a:srgbClr val="D8584C"/>
            </a:solidFill>
            <a:prstDash val="solid"/>
          </a:ln>
        </p:spPr>
        <p:txBody>
          <a:bodyPr/>
          <a:lstStyle/>
          <a:p>
            <a:endParaRPr lang="da-DK" noProof="1"/>
          </a:p>
        </p:txBody>
      </p:sp>
      <p:sp>
        <p:nvSpPr>
          <p:cNvPr id="20" name="Text 14"/>
          <p:cNvSpPr/>
          <p:nvPr/>
        </p:nvSpPr>
        <p:spPr>
          <a:xfrm>
            <a:off x="6507328" y="4434840"/>
            <a:ext cx="4815688" cy="1399032"/>
          </a:xfrm>
          <a:prstGeom prst="rect">
            <a:avLst/>
          </a:prstGeom>
          <a:noFill/>
          <a:ln/>
        </p:spPr>
        <p:txBody>
          <a:bodyPr wrap="square" lIns="0" tIns="0" rIns="0" bIns="0" rtlCol="0" anchor="ctr"/>
          <a:lstStyle/>
          <a:p>
            <a:pPr marL="0" indent="0">
              <a:lnSpc>
                <a:spcPct val="110000"/>
              </a:lnSpc>
              <a:buNone/>
            </a:pPr>
            <a:r>
              <a:rPr lang="da-DK" sz="1400" noProof="1">
                <a:solidFill>
                  <a:srgbClr val="1F2A44"/>
                </a:solidFill>
                <a:latin typeface="Calibri"/>
                <a:ea typeface="Calibri"/>
                <a:cs typeface="Calibri"/>
              </a:rPr>
              <a:t>Rapportering af hændelser enkeltvis skal ske hvis konsekvensen var eller kunne have været alvorlig eller dødelig og/eller hvor der samtidig vurderes at være læringspotentiale. </a:t>
            </a:r>
            <a:endParaRPr lang="da-DK" sz="1400" noProof="1">
              <a:latin typeface="Calibri"/>
              <a:ea typeface="Calibri"/>
              <a:cs typeface="Calibri"/>
            </a:endParaRPr>
          </a:p>
        </p:txBody>
      </p:sp>
      <p:pic>
        <p:nvPicPr>
          <p:cNvPr id="21" name="Image 4" descr="/home/claude/deck/assets/logo_dark.png"/>
          <p:cNvPicPr>
            <a:picLocks noChangeAspect="1"/>
          </p:cNvPicPr>
          <p:nvPr/>
        </p:nvPicPr>
        <p:blipFill>
          <a:blip r:embed="rId6"/>
          <a:stretch>
            <a:fillRect/>
          </a:stretch>
        </p:blipFill>
        <p:spPr>
          <a:xfrm>
            <a:off x="10180015" y="6176772"/>
            <a:ext cx="1554480" cy="3886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457200"/>
            <a:ext cx="9997135" cy="822960"/>
          </a:xfrm>
          <a:prstGeom prst="rect">
            <a:avLst/>
          </a:prstGeom>
          <a:noFill/>
          <a:ln/>
        </p:spPr>
        <p:txBody>
          <a:bodyPr wrap="square" lIns="0" tIns="0" rIns="0" bIns="0" rtlCol="0" anchor="t"/>
          <a:lstStyle/>
          <a:p>
            <a:pPr marL="0" indent="0" algn="l">
              <a:lnSpc>
                <a:spcPct val="100000"/>
              </a:lnSpc>
              <a:buNone/>
            </a:pPr>
            <a:r>
              <a:rPr lang="da-DK" sz="3000" b="1" noProof="1">
                <a:solidFill>
                  <a:srgbClr val="162E59"/>
                </a:solidFill>
                <a:latin typeface="Calibri" pitchFamily="34" charset="0"/>
                <a:ea typeface="Calibri" pitchFamily="34" charset="-122"/>
                <a:cs typeface="Calibri" pitchFamily="34" charset="-120"/>
              </a:rPr>
              <a:t>Hvem kan samlerapportere? </a:t>
            </a:r>
            <a:endParaRPr lang="da-DK" sz="3000" noProof="1"/>
          </a:p>
        </p:txBody>
      </p:sp>
      <p:sp>
        <p:nvSpPr>
          <p:cNvPr id="4" name="Shape 1"/>
          <p:cNvSpPr/>
          <p:nvPr/>
        </p:nvSpPr>
        <p:spPr>
          <a:xfrm>
            <a:off x="640080" y="1691640"/>
            <a:ext cx="5577840" cy="1051560"/>
          </a:xfrm>
          <a:prstGeom prst="roundRect">
            <a:avLst>
              <a:gd name="adj" fmla="val 8696"/>
            </a:avLst>
          </a:prstGeom>
          <a:solidFill>
            <a:srgbClr val="FFFFFF"/>
          </a:solidFill>
          <a:ln w="12700">
            <a:solidFill>
              <a:srgbClr val="D8E5FF"/>
            </a:solidFill>
            <a:prstDash val="solid"/>
          </a:ln>
          <a:effectLst>
            <a:outerShdw blurRad="88900" dist="25400" dir="5400000" algn="bl" rotWithShape="0">
              <a:srgbClr val="162E59">
                <a:alpha val="10000"/>
              </a:srgbClr>
            </a:outerShdw>
          </a:effectLst>
        </p:spPr>
        <p:txBody>
          <a:bodyPr/>
          <a:lstStyle/>
          <a:p>
            <a:endParaRPr lang="da-DK" noProof="1"/>
          </a:p>
        </p:txBody>
      </p:sp>
      <p:sp>
        <p:nvSpPr>
          <p:cNvPr id="5" name="Shape 2"/>
          <p:cNvSpPr/>
          <p:nvPr/>
        </p:nvSpPr>
        <p:spPr>
          <a:xfrm>
            <a:off x="896112" y="1897380"/>
            <a:ext cx="640080" cy="640080"/>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6" name="Image 1" descr="preencoded.png"/>
          <p:cNvPicPr>
            <a:picLocks noChangeAspect="1"/>
          </p:cNvPicPr>
          <p:nvPr/>
        </p:nvPicPr>
        <p:blipFill>
          <a:blip r:embed="rId4"/>
          <a:stretch>
            <a:fillRect/>
          </a:stretch>
        </p:blipFill>
        <p:spPr>
          <a:xfrm>
            <a:off x="1056132" y="2057400"/>
            <a:ext cx="320040" cy="320040"/>
          </a:xfrm>
          <a:prstGeom prst="rect">
            <a:avLst/>
          </a:prstGeom>
        </p:spPr>
      </p:pic>
      <p:sp>
        <p:nvSpPr>
          <p:cNvPr id="7" name="Text 3"/>
          <p:cNvSpPr/>
          <p:nvPr/>
        </p:nvSpPr>
        <p:spPr>
          <a:xfrm>
            <a:off x="1764792" y="1691640"/>
            <a:ext cx="4160520" cy="1051560"/>
          </a:xfrm>
          <a:prstGeom prst="rect">
            <a:avLst/>
          </a:prstGeom>
          <a:noFill/>
          <a:ln/>
        </p:spPr>
        <p:txBody>
          <a:bodyPr wrap="square" lIns="0" tIns="0" rIns="0" bIns="0" rtlCol="0" anchor="ctr"/>
          <a:lstStyle/>
          <a:p>
            <a:pPr marL="0" indent="0">
              <a:lnSpc>
                <a:spcPct val="105000"/>
              </a:lnSpc>
              <a:buNone/>
            </a:pPr>
            <a:r>
              <a:rPr lang="da-DK" sz="1450" b="1" noProof="1">
                <a:solidFill>
                  <a:srgbClr val="1F2A44"/>
                </a:solidFill>
                <a:latin typeface="Calibri" pitchFamily="34" charset="0"/>
                <a:ea typeface="Calibri" pitchFamily="34" charset="-122"/>
                <a:cs typeface="Calibri" pitchFamily="34" charset="-120"/>
              </a:rPr>
              <a:t>Alle arbejdspladser i UTH-ordningen</a:t>
            </a:r>
            <a:endParaRPr lang="da-DK" sz="1450" noProof="1"/>
          </a:p>
        </p:txBody>
      </p:sp>
      <p:sp>
        <p:nvSpPr>
          <p:cNvPr id="8" name="Shape 4"/>
          <p:cNvSpPr/>
          <p:nvPr/>
        </p:nvSpPr>
        <p:spPr>
          <a:xfrm>
            <a:off x="640080" y="2944368"/>
            <a:ext cx="5577840" cy="1051560"/>
          </a:xfrm>
          <a:prstGeom prst="roundRect">
            <a:avLst>
              <a:gd name="adj" fmla="val 8696"/>
            </a:avLst>
          </a:prstGeom>
          <a:solidFill>
            <a:srgbClr val="FFFFFF"/>
          </a:solidFill>
          <a:ln w="12700">
            <a:solidFill>
              <a:srgbClr val="D8E5FF"/>
            </a:solidFill>
            <a:prstDash val="solid"/>
          </a:ln>
          <a:effectLst>
            <a:outerShdw blurRad="88900" dist="25400" dir="5400000" algn="bl" rotWithShape="0">
              <a:srgbClr val="162E59">
                <a:alpha val="10000"/>
              </a:srgbClr>
            </a:outerShdw>
          </a:effectLst>
        </p:spPr>
        <p:txBody>
          <a:bodyPr/>
          <a:lstStyle/>
          <a:p>
            <a:endParaRPr lang="da-DK" noProof="1"/>
          </a:p>
        </p:txBody>
      </p:sp>
      <p:sp>
        <p:nvSpPr>
          <p:cNvPr id="9" name="Shape 5"/>
          <p:cNvSpPr/>
          <p:nvPr/>
        </p:nvSpPr>
        <p:spPr>
          <a:xfrm>
            <a:off x="896112" y="3150108"/>
            <a:ext cx="640080" cy="640080"/>
          </a:xfrm>
          <a:prstGeom prst="ellipse">
            <a:avLst/>
          </a:prstGeom>
          <a:solidFill>
            <a:srgbClr val="2E7D74"/>
          </a:solidFill>
          <a:ln/>
          <a:effectLst>
            <a:outerShdw blurRad="88900" dist="25400" dir="5400000" algn="bl" rotWithShape="0">
              <a:srgbClr val="162E59">
                <a:alpha val="18000"/>
              </a:srgbClr>
            </a:outerShdw>
          </a:effectLst>
        </p:spPr>
        <p:txBody>
          <a:bodyPr/>
          <a:lstStyle/>
          <a:p>
            <a:endParaRPr lang="da-DK" noProof="1"/>
          </a:p>
        </p:txBody>
      </p:sp>
      <p:pic>
        <p:nvPicPr>
          <p:cNvPr id="10" name="Image 2" descr="preencoded.png"/>
          <p:cNvPicPr>
            <a:picLocks noChangeAspect="1"/>
          </p:cNvPicPr>
          <p:nvPr/>
        </p:nvPicPr>
        <p:blipFill>
          <a:blip r:embed="rId5"/>
          <a:stretch>
            <a:fillRect/>
          </a:stretch>
        </p:blipFill>
        <p:spPr>
          <a:xfrm>
            <a:off x="1056132" y="3310128"/>
            <a:ext cx="320040" cy="320040"/>
          </a:xfrm>
          <a:prstGeom prst="rect">
            <a:avLst/>
          </a:prstGeom>
        </p:spPr>
      </p:pic>
      <p:sp>
        <p:nvSpPr>
          <p:cNvPr id="11" name="Text 6"/>
          <p:cNvSpPr/>
          <p:nvPr/>
        </p:nvSpPr>
        <p:spPr>
          <a:xfrm>
            <a:off x="1764792" y="2944368"/>
            <a:ext cx="4160520" cy="1051560"/>
          </a:xfrm>
          <a:prstGeom prst="rect">
            <a:avLst/>
          </a:prstGeom>
          <a:noFill/>
          <a:ln/>
        </p:spPr>
        <p:txBody>
          <a:bodyPr wrap="square" lIns="0" tIns="0" rIns="0" bIns="0" rtlCol="0" anchor="ctr"/>
          <a:lstStyle/>
          <a:p>
            <a:pPr marL="0" indent="0">
              <a:lnSpc>
                <a:spcPct val="105000"/>
              </a:lnSpc>
              <a:buNone/>
            </a:pPr>
            <a:r>
              <a:rPr lang="da-DK" sz="1450" b="1" noProof="1">
                <a:solidFill>
                  <a:srgbClr val="1F2A44"/>
                </a:solidFill>
                <a:latin typeface="Calibri" pitchFamily="34" charset="0"/>
                <a:ea typeface="Calibri" pitchFamily="34" charset="-122"/>
                <a:cs typeface="Calibri" pitchFamily="34" charset="-120"/>
              </a:rPr>
              <a:t>Arbejdspladser, hvor ledelsen har besluttet at samlerapportere</a:t>
            </a:r>
            <a:endParaRPr lang="da-DK" sz="1450" noProof="1"/>
          </a:p>
        </p:txBody>
      </p:sp>
      <p:sp>
        <p:nvSpPr>
          <p:cNvPr id="12" name="Shape 7"/>
          <p:cNvSpPr/>
          <p:nvPr/>
        </p:nvSpPr>
        <p:spPr>
          <a:xfrm>
            <a:off x="640080" y="4197096"/>
            <a:ext cx="5577840" cy="1051560"/>
          </a:xfrm>
          <a:prstGeom prst="roundRect">
            <a:avLst>
              <a:gd name="adj" fmla="val 8696"/>
            </a:avLst>
          </a:prstGeom>
          <a:solidFill>
            <a:srgbClr val="FFFFFF"/>
          </a:solidFill>
          <a:ln w="12700">
            <a:solidFill>
              <a:srgbClr val="D8E5FF"/>
            </a:solidFill>
            <a:prstDash val="solid"/>
          </a:ln>
          <a:effectLst>
            <a:outerShdw blurRad="88900" dist="25400" dir="5400000" algn="bl" rotWithShape="0">
              <a:srgbClr val="162E59">
                <a:alpha val="10000"/>
              </a:srgbClr>
            </a:outerShdw>
          </a:effectLst>
        </p:spPr>
        <p:txBody>
          <a:bodyPr/>
          <a:lstStyle/>
          <a:p>
            <a:endParaRPr lang="da-DK" noProof="1"/>
          </a:p>
        </p:txBody>
      </p:sp>
      <p:sp>
        <p:nvSpPr>
          <p:cNvPr id="13" name="Shape 8"/>
          <p:cNvSpPr/>
          <p:nvPr/>
        </p:nvSpPr>
        <p:spPr>
          <a:xfrm>
            <a:off x="896112" y="4402836"/>
            <a:ext cx="640080" cy="640080"/>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14" name="Image 3" descr="preencoded.png"/>
          <p:cNvPicPr>
            <a:picLocks noChangeAspect="1"/>
          </p:cNvPicPr>
          <p:nvPr/>
        </p:nvPicPr>
        <p:blipFill>
          <a:blip r:embed="rId6"/>
          <a:stretch>
            <a:fillRect/>
          </a:stretch>
        </p:blipFill>
        <p:spPr>
          <a:xfrm>
            <a:off x="1056132" y="4562856"/>
            <a:ext cx="320040" cy="320040"/>
          </a:xfrm>
          <a:prstGeom prst="rect">
            <a:avLst/>
          </a:prstGeom>
        </p:spPr>
      </p:pic>
      <p:sp>
        <p:nvSpPr>
          <p:cNvPr id="15" name="Text 9"/>
          <p:cNvSpPr/>
          <p:nvPr/>
        </p:nvSpPr>
        <p:spPr>
          <a:xfrm>
            <a:off x="1764792" y="4197096"/>
            <a:ext cx="4160520" cy="1051560"/>
          </a:xfrm>
          <a:prstGeom prst="rect">
            <a:avLst/>
          </a:prstGeom>
          <a:noFill/>
          <a:ln/>
        </p:spPr>
        <p:txBody>
          <a:bodyPr wrap="square" lIns="0" tIns="0" rIns="0" bIns="0" rtlCol="0" anchor="ctr"/>
          <a:lstStyle/>
          <a:p>
            <a:pPr marL="0" indent="0">
              <a:lnSpc>
                <a:spcPct val="105000"/>
              </a:lnSpc>
              <a:buNone/>
            </a:pPr>
            <a:r>
              <a:rPr lang="da-DK" sz="1450" b="1" noProof="1">
                <a:solidFill>
                  <a:srgbClr val="1F2A44"/>
                </a:solidFill>
                <a:latin typeface="Calibri" pitchFamily="34" charset="0"/>
                <a:ea typeface="Calibri" pitchFamily="34" charset="-122"/>
                <a:cs typeface="Calibri" pitchFamily="34" charset="-120"/>
              </a:rPr>
              <a:t>Ellers rapporteres UTH'er enkeltvist direkte i DPSD</a:t>
            </a:r>
            <a:endParaRPr lang="da-DK" sz="1450" noProof="1"/>
          </a:p>
        </p:txBody>
      </p:sp>
      <p:sp>
        <p:nvSpPr>
          <p:cNvPr id="16" name="Shape 10"/>
          <p:cNvSpPr/>
          <p:nvPr/>
        </p:nvSpPr>
        <p:spPr>
          <a:xfrm>
            <a:off x="6629400" y="1691640"/>
            <a:ext cx="4922215" cy="3557016"/>
          </a:xfrm>
          <a:prstGeom prst="roundRect">
            <a:avLst>
              <a:gd name="adj" fmla="val 2571"/>
            </a:avLst>
          </a:prstGeom>
          <a:solidFill>
            <a:srgbClr val="F4F7FF"/>
          </a:solidFill>
          <a:ln w="12700">
            <a:solidFill>
              <a:srgbClr val="D8E5FF"/>
            </a:solidFill>
            <a:prstDash val="solid"/>
          </a:ln>
        </p:spPr>
        <p:txBody>
          <a:bodyPr/>
          <a:lstStyle/>
          <a:p>
            <a:endParaRPr lang="da-DK" noProof="1"/>
          </a:p>
        </p:txBody>
      </p:sp>
      <p:sp>
        <p:nvSpPr>
          <p:cNvPr id="17" name="Text 11"/>
          <p:cNvSpPr/>
          <p:nvPr/>
        </p:nvSpPr>
        <p:spPr>
          <a:xfrm>
            <a:off x="6903720" y="1920240"/>
            <a:ext cx="4373575" cy="3099816"/>
          </a:xfrm>
          <a:prstGeom prst="rect">
            <a:avLst/>
          </a:prstGeom>
          <a:noFill/>
          <a:ln/>
        </p:spPr>
        <p:txBody>
          <a:bodyPr wrap="square" lIns="0" tIns="0" rIns="0" bIns="0" rtlCol="0" anchor="t"/>
          <a:lstStyle/>
          <a:p>
            <a:pPr marL="0" indent="0">
              <a:lnSpc>
                <a:spcPct val="118000"/>
              </a:lnSpc>
              <a:buNone/>
            </a:pPr>
            <a:r>
              <a:rPr lang="da-DK" sz="1400" noProof="1">
                <a:solidFill>
                  <a:srgbClr val="1F2A44"/>
                </a:solidFill>
                <a:latin typeface="Calibri"/>
                <a:ea typeface="Calibri"/>
                <a:cs typeface="Calibri"/>
              </a:rPr>
              <a:t>Alle arbejdspladser, der er omfattet af UTH-ordningen i sundhedsvæsenet, kan samlerapportere. Du og dine kolleger kan samlerapportere, hvis ledelsen på jeres arbejdsplads har besluttet, at I bruger samlerapportering hos jer. </a:t>
            </a:r>
            <a:endParaRPr lang="da-DK" sz="1400" noProof="1">
              <a:latin typeface="Calibri"/>
              <a:ea typeface="Calibri"/>
              <a:cs typeface="Calibri"/>
            </a:endParaRPr>
          </a:p>
          <a:p>
            <a:pPr marL="0" indent="0">
              <a:lnSpc>
                <a:spcPct val="118000"/>
              </a:lnSpc>
              <a:buNone/>
            </a:pPr>
            <a:endParaRPr lang="da-DK" sz="1400" noProof="1">
              <a:ea typeface="Calibri"/>
              <a:cs typeface="Calibri"/>
            </a:endParaRPr>
          </a:p>
          <a:p>
            <a:pPr marL="0" indent="0">
              <a:lnSpc>
                <a:spcPct val="118000"/>
              </a:lnSpc>
              <a:buNone/>
            </a:pPr>
            <a:r>
              <a:rPr lang="da-DK" sz="1400" noProof="1">
                <a:solidFill>
                  <a:srgbClr val="1F2A44"/>
                </a:solidFill>
                <a:latin typeface="Calibri"/>
                <a:ea typeface="Calibri"/>
                <a:cs typeface="Calibri"/>
              </a:rPr>
              <a:t>Ellers skal du rapportere den enkelte utilsigtede hændelse digitalt til Dansk Patientsikkerhedsdatabase (DPSD).</a:t>
            </a:r>
            <a:endParaRPr lang="da-DK" sz="1400" noProof="1">
              <a:latin typeface="Calibri"/>
              <a:ea typeface="Calibri"/>
              <a:cs typeface="Calibri"/>
            </a:endParaRPr>
          </a:p>
        </p:txBody>
      </p:sp>
      <p:pic>
        <p:nvPicPr>
          <p:cNvPr id="18" name="Image 4" descr="/home/claude/deck/assets/logo_dark.png"/>
          <p:cNvPicPr>
            <a:picLocks noChangeAspect="1"/>
          </p:cNvPicPr>
          <p:nvPr/>
        </p:nvPicPr>
        <p:blipFill>
          <a:blip r:embed="rId7"/>
          <a:stretch>
            <a:fillRect/>
          </a:stretch>
        </p:blipFill>
        <p:spPr>
          <a:xfrm>
            <a:off x="10180015" y="6176772"/>
            <a:ext cx="1554480" cy="3886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Shape 0"/>
          <p:cNvSpPr/>
          <p:nvPr/>
        </p:nvSpPr>
        <p:spPr>
          <a:xfrm>
            <a:off x="640080" y="502920"/>
            <a:ext cx="640080" cy="640080"/>
          </a:xfrm>
          <a:prstGeom prst="ellipse">
            <a:avLst/>
          </a:prstGeom>
          <a:solidFill>
            <a:srgbClr val="162E59"/>
          </a:solidFill>
          <a:ln/>
          <a:effectLst>
            <a:outerShdw blurRad="88900" dist="25400" dir="5400000" algn="bl" rotWithShape="0">
              <a:srgbClr val="162E59">
                <a:alpha val="18000"/>
              </a:srgbClr>
            </a:outerShdw>
          </a:effectLst>
        </p:spPr>
        <p:txBody>
          <a:bodyPr/>
          <a:lstStyle/>
          <a:p>
            <a:endParaRPr lang="da-DK" noProof="1"/>
          </a:p>
        </p:txBody>
      </p:sp>
      <p:pic>
        <p:nvPicPr>
          <p:cNvPr id="4" name="Image 1" descr="preencoded.png"/>
          <p:cNvPicPr>
            <a:picLocks noChangeAspect="1"/>
          </p:cNvPicPr>
          <p:nvPr/>
        </p:nvPicPr>
        <p:blipFill>
          <a:blip r:embed="rId4"/>
          <a:stretch>
            <a:fillRect/>
          </a:stretch>
        </p:blipFill>
        <p:spPr>
          <a:xfrm>
            <a:off x="800100" y="662940"/>
            <a:ext cx="320040" cy="320040"/>
          </a:xfrm>
          <a:prstGeom prst="rect">
            <a:avLst/>
          </a:prstGeom>
        </p:spPr>
      </p:pic>
      <p:sp>
        <p:nvSpPr>
          <p:cNvPr id="5" name="Text 1"/>
          <p:cNvSpPr/>
          <p:nvPr/>
        </p:nvSpPr>
        <p:spPr>
          <a:xfrm>
            <a:off x="1508760" y="502920"/>
            <a:ext cx="10042855" cy="640080"/>
          </a:xfrm>
          <a:prstGeom prst="rect">
            <a:avLst/>
          </a:prstGeom>
          <a:noFill/>
          <a:ln/>
        </p:spPr>
        <p:txBody>
          <a:bodyPr wrap="square" lIns="0" tIns="0" rIns="0" bIns="0" rtlCol="0" anchor="ctr"/>
          <a:lstStyle/>
          <a:p>
            <a:pPr marL="0" indent="0">
              <a:buNone/>
            </a:pPr>
            <a:r>
              <a:rPr lang="da-DK" sz="2800" b="1" noProof="1">
                <a:solidFill>
                  <a:srgbClr val="162E59"/>
                </a:solidFill>
                <a:latin typeface="Calibri" pitchFamily="34" charset="0"/>
                <a:ea typeface="Calibri" pitchFamily="34" charset="-122"/>
                <a:cs typeface="Calibri" pitchFamily="34" charset="-120"/>
              </a:rPr>
              <a:t>Eksempel på udfyldelse af samlerapporteringsskema</a:t>
            </a:r>
            <a:endParaRPr lang="da-DK" sz="2800" noProof="1"/>
          </a:p>
        </p:txBody>
      </p:sp>
      <p:sp>
        <p:nvSpPr>
          <p:cNvPr id="6" name="Shape 2"/>
          <p:cNvSpPr/>
          <p:nvPr/>
        </p:nvSpPr>
        <p:spPr>
          <a:xfrm>
            <a:off x="2310635" y="1298448"/>
            <a:ext cx="7570425" cy="4901184"/>
          </a:xfrm>
          <a:prstGeom prst="roundRect">
            <a:avLst>
              <a:gd name="adj" fmla="val 1493"/>
            </a:avLst>
          </a:prstGeom>
          <a:solidFill>
            <a:srgbClr val="FFFFFF"/>
          </a:solidFill>
          <a:ln w="12700">
            <a:solidFill>
              <a:srgbClr val="D8E5FF"/>
            </a:solidFill>
            <a:prstDash val="solid"/>
          </a:ln>
          <a:effectLst>
            <a:outerShdw blurRad="177800" dist="50800" dir="5400000" algn="bl" rotWithShape="0">
              <a:srgbClr val="162E59">
                <a:alpha val="16000"/>
              </a:srgbClr>
            </a:outerShdw>
          </a:effectLst>
        </p:spPr>
        <p:txBody>
          <a:bodyPr/>
          <a:lstStyle/>
          <a:p>
            <a:endParaRPr lang="da-DK" noProof="1"/>
          </a:p>
        </p:txBody>
      </p:sp>
      <p:pic>
        <p:nvPicPr>
          <p:cNvPr id="7" name="Image 2" descr="/home/claude/deck/assets/form_example.png"/>
          <p:cNvPicPr>
            <a:picLocks noChangeAspect="1"/>
          </p:cNvPicPr>
          <p:nvPr/>
        </p:nvPicPr>
        <p:blipFill>
          <a:blip r:embed="rId5"/>
          <a:stretch>
            <a:fillRect/>
          </a:stretch>
        </p:blipFill>
        <p:spPr>
          <a:xfrm>
            <a:off x="2475227" y="1463040"/>
            <a:ext cx="7241241" cy="4572000"/>
          </a:xfrm>
          <a:prstGeom prst="rect">
            <a:avLst/>
          </a:prstGeom>
        </p:spPr>
      </p:pic>
      <p:pic>
        <p:nvPicPr>
          <p:cNvPr id="8" name="Image 3" descr="/home/claude/deck/assets/logo_dark.png"/>
          <p:cNvPicPr>
            <a:picLocks noChangeAspect="1"/>
          </p:cNvPicPr>
          <p:nvPr/>
        </p:nvPicPr>
        <p:blipFill>
          <a:blip r:embed="rId6"/>
          <a:stretch>
            <a:fillRect/>
          </a:stretch>
        </p:blipFill>
        <p:spPr>
          <a:xfrm>
            <a:off x="10180015" y="6176772"/>
            <a:ext cx="1554480" cy="3886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home/claude/deck/assets/bg_light.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640080" y="457200"/>
            <a:ext cx="9997135" cy="822960"/>
          </a:xfrm>
          <a:prstGeom prst="rect">
            <a:avLst/>
          </a:prstGeom>
          <a:noFill/>
          <a:ln/>
        </p:spPr>
        <p:txBody>
          <a:bodyPr wrap="square" lIns="0" tIns="0" rIns="0" bIns="0" rtlCol="0" anchor="t"/>
          <a:lstStyle/>
          <a:p>
            <a:pPr marL="0" indent="0" algn="l">
              <a:lnSpc>
                <a:spcPct val="100000"/>
              </a:lnSpc>
              <a:buNone/>
            </a:pPr>
            <a:r>
              <a:rPr lang="da-DK" sz="3000" b="1" noProof="1">
                <a:solidFill>
                  <a:srgbClr val="162E59"/>
                </a:solidFill>
                <a:latin typeface="Calibri" pitchFamily="34" charset="0"/>
                <a:ea typeface="Calibri" pitchFamily="34" charset="-122"/>
                <a:cs typeface="Calibri" pitchFamily="34" charset="-120"/>
              </a:rPr>
              <a:t>Hvordan foregår samlerapportering?</a:t>
            </a:r>
            <a:endParaRPr lang="da-DK" sz="3000" noProof="1"/>
          </a:p>
        </p:txBody>
      </p:sp>
      <p:sp>
        <p:nvSpPr>
          <p:cNvPr id="4" name="Shape 1"/>
          <p:cNvSpPr/>
          <p:nvPr/>
        </p:nvSpPr>
        <p:spPr>
          <a:xfrm>
            <a:off x="640080" y="1554480"/>
            <a:ext cx="3301898" cy="1828800"/>
          </a:xfrm>
          <a:prstGeom prst="roundRect">
            <a:avLst>
              <a:gd name="adj" fmla="val 5000"/>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5" name="Shape 2"/>
          <p:cNvSpPr/>
          <p:nvPr/>
        </p:nvSpPr>
        <p:spPr>
          <a:xfrm>
            <a:off x="1879549" y="1828800"/>
            <a:ext cx="822960" cy="822960"/>
          </a:xfrm>
          <a:prstGeom prst="ellipse">
            <a:avLst/>
          </a:prstGeom>
          <a:solidFill>
            <a:srgbClr val="2D6CDF"/>
          </a:solidFill>
          <a:ln/>
          <a:effectLst>
            <a:outerShdw blurRad="88900" dist="25400" dir="5400000" algn="bl" rotWithShape="0">
              <a:srgbClr val="162E59">
                <a:alpha val="18000"/>
              </a:srgbClr>
            </a:outerShdw>
          </a:effectLst>
        </p:spPr>
        <p:txBody>
          <a:bodyPr/>
          <a:lstStyle/>
          <a:p>
            <a:endParaRPr lang="da-DK" noProof="1"/>
          </a:p>
        </p:txBody>
      </p:sp>
      <p:pic>
        <p:nvPicPr>
          <p:cNvPr id="6" name="Image 1" descr="preencoded.png"/>
          <p:cNvPicPr>
            <a:picLocks noChangeAspect="1"/>
          </p:cNvPicPr>
          <p:nvPr/>
        </p:nvPicPr>
        <p:blipFill>
          <a:blip r:embed="rId4"/>
          <a:stretch>
            <a:fillRect/>
          </a:stretch>
        </p:blipFill>
        <p:spPr>
          <a:xfrm>
            <a:off x="2085289" y="2034540"/>
            <a:ext cx="411480" cy="411480"/>
          </a:xfrm>
          <a:prstGeom prst="rect">
            <a:avLst/>
          </a:prstGeom>
        </p:spPr>
      </p:pic>
      <p:sp>
        <p:nvSpPr>
          <p:cNvPr id="7" name="Text 3"/>
          <p:cNvSpPr/>
          <p:nvPr/>
        </p:nvSpPr>
        <p:spPr>
          <a:xfrm>
            <a:off x="868680" y="2743200"/>
            <a:ext cx="2844698" cy="566928"/>
          </a:xfrm>
          <a:prstGeom prst="rect">
            <a:avLst/>
          </a:prstGeom>
          <a:noFill/>
          <a:ln/>
        </p:spPr>
        <p:txBody>
          <a:bodyPr wrap="square" lIns="0" tIns="0" rIns="0" bIns="0" rtlCol="0" anchor="t"/>
          <a:lstStyle/>
          <a:p>
            <a:pPr algn="ctr">
              <a:lnSpc>
                <a:spcPct val="105000"/>
              </a:lnSpc>
            </a:pPr>
            <a:r>
              <a:rPr lang="da-DK" sz="1400" b="1" noProof="1">
                <a:solidFill>
                  <a:srgbClr val="1F2A44"/>
                </a:solidFill>
                <a:latin typeface="Calibri"/>
                <a:ea typeface="Calibri"/>
                <a:cs typeface="Calibri"/>
              </a:rPr>
              <a:t>En person udpeges til at printe skemaer</a:t>
            </a:r>
            <a:endParaRPr lang="da-DK" noProof="1"/>
          </a:p>
        </p:txBody>
      </p:sp>
      <p:sp>
        <p:nvSpPr>
          <p:cNvPr id="9" name="Shape 4"/>
          <p:cNvSpPr/>
          <p:nvPr/>
        </p:nvSpPr>
        <p:spPr>
          <a:xfrm>
            <a:off x="4444898" y="1554480"/>
            <a:ext cx="3301898" cy="1828800"/>
          </a:xfrm>
          <a:prstGeom prst="roundRect">
            <a:avLst>
              <a:gd name="adj" fmla="val 5000"/>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10" name="Shape 5"/>
          <p:cNvSpPr/>
          <p:nvPr/>
        </p:nvSpPr>
        <p:spPr>
          <a:xfrm>
            <a:off x="5684368" y="1828800"/>
            <a:ext cx="822960" cy="822960"/>
          </a:xfrm>
          <a:prstGeom prst="ellipse">
            <a:avLst/>
          </a:prstGeom>
          <a:solidFill>
            <a:srgbClr val="2E7D74"/>
          </a:solidFill>
          <a:ln/>
          <a:effectLst>
            <a:outerShdw blurRad="88900" dist="25400" dir="5400000" algn="bl" rotWithShape="0">
              <a:srgbClr val="162E59">
                <a:alpha val="18000"/>
              </a:srgbClr>
            </a:outerShdw>
          </a:effectLst>
        </p:spPr>
        <p:txBody>
          <a:bodyPr/>
          <a:lstStyle/>
          <a:p>
            <a:endParaRPr lang="da-DK" noProof="1"/>
          </a:p>
        </p:txBody>
      </p:sp>
      <p:pic>
        <p:nvPicPr>
          <p:cNvPr id="11" name="Image 3" descr="preencoded.png"/>
          <p:cNvPicPr>
            <a:picLocks noChangeAspect="1"/>
          </p:cNvPicPr>
          <p:nvPr/>
        </p:nvPicPr>
        <p:blipFill>
          <a:blip r:embed="rId5"/>
          <a:stretch>
            <a:fillRect/>
          </a:stretch>
        </p:blipFill>
        <p:spPr>
          <a:xfrm>
            <a:off x="5890108" y="2034540"/>
            <a:ext cx="411480" cy="411480"/>
          </a:xfrm>
          <a:prstGeom prst="rect">
            <a:avLst/>
          </a:prstGeom>
        </p:spPr>
      </p:pic>
      <p:sp>
        <p:nvSpPr>
          <p:cNvPr id="12" name="Text 6"/>
          <p:cNvSpPr/>
          <p:nvPr/>
        </p:nvSpPr>
        <p:spPr>
          <a:xfrm>
            <a:off x="4673498" y="2743200"/>
            <a:ext cx="2844698" cy="566928"/>
          </a:xfrm>
          <a:prstGeom prst="rect">
            <a:avLst/>
          </a:prstGeom>
          <a:noFill/>
          <a:ln/>
        </p:spPr>
        <p:txBody>
          <a:bodyPr wrap="square" lIns="0" tIns="0" rIns="0" bIns="0" rtlCol="0" anchor="t"/>
          <a:lstStyle/>
          <a:p>
            <a:pPr marL="0" indent="0" algn="ctr">
              <a:lnSpc>
                <a:spcPct val="105000"/>
              </a:lnSpc>
              <a:buNone/>
            </a:pPr>
            <a:endParaRPr lang="da-DK" sz="1350" b="1" noProof="1">
              <a:solidFill>
                <a:srgbClr val="1F2A44"/>
              </a:solidFill>
              <a:ea typeface="Calibri"/>
              <a:cs typeface="Calibri"/>
            </a:endParaRPr>
          </a:p>
        </p:txBody>
      </p:sp>
      <p:sp>
        <p:nvSpPr>
          <p:cNvPr id="14" name="Shape 7"/>
          <p:cNvSpPr/>
          <p:nvPr/>
        </p:nvSpPr>
        <p:spPr>
          <a:xfrm>
            <a:off x="8249717" y="1554480"/>
            <a:ext cx="3301898" cy="1828800"/>
          </a:xfrm>
          <a:prstGeom prst="roundRect">
            <a:avLst>
              <a:gd name="adj" fmla="val 5000"/>
            </a:avLst>
          </a:prstGeom>
          <a:solidFill>
            <a:srgbClr val="FFFFFF"/>
          </a:solidFill>
          <a:ln w="12700">
            <a:solidFill>
              <a:srgbClr val="D8E5FF"/>
            </a:solidFill>
            <a:prstDash val="solid"/>
          </a:ln>
          <a:effectLst>
            <a:outerShdw blurRad="114300" dist="38100" dir="5400000" algn="bl" rotWithShape="0">
              <a:srgbClr val="162E59">
                <a:alpha val="12000"/>
              </a:srgbClr>
            </a:outerShdw>
          </a:effectLst>
        </p:spPr>
        <p:txBody>
          <a:bodyPr/>
          <a:lstStyle/>
          <a:p>
            <a:endParaRPr lang="da-DK" noProof="1"/>
          </a:p>
        </p:txBody>
      </p:sp>
      <p:sp>
        <p:nvSpPr>
          <p:cNvPr id="15" name="Shape 8"/>
          <p:cNvSpPr/>
          <p:nvPr/>
        </p:nvSpPr>
        <p:spPr>
          <a:xfrm>
            <a:off x="9489186" y="1828800"/>
            <a:ext cx="822960" cy="822960"/>
          </a:xfrm>
          <a:prstGeom prst="ellipse">
            <a:avLst/>
          </a:prstGeom>
          <a:solidFill>
            <a:srgbClr val="6A4FB3"/>
          </a:solidFill>
          <a:ln/>
          <a:effectLst>
            <a:outerShdw blurRad="88900" dist="25400" dir="5400000" algn="bl" rotWithShape="0">
              <a:srgbClr val="162E59">
                <a:alpha val="18000"/>
              </a:srgbClr>
            </a:outerShdw>
          </a:effectLst>
        </p:spPr>
        <p:txBody>
          <a:bodyPr/>
          <a:lstStyle/>
          <a:p>
            <a:endParaRPr lang="da-DK" noProof="1"/>
          </a:p>
        </p:txBody>
      </p:sp>
      <p:pic>
        <p:nvPicPr>
          <p:cNvPr id="16" name="Image 5" descr="preencoded.png"/>
          <p:cNvPicPr>
            <a:picLocks noChangeAspect="1"/>
          </p:cNvPicPr>
          <p:nvPr/>
        </p:nvPicPr>
        <p:blipFill>
          <a:blip r:embed="rId6"/>
          <a:stretch>
            <a:fillRect/>
          </a:stretch>
        </p:blipFill>
        <p:spPr>
          <a:xfrm>
            <a:off x="9694926" y="2034540"/>
            <a:ext cx="411480" cy="411480"/>
          </a:xfrm>
          <a:prstGeom prst="rect">
            <a:avLst/>
          </a:prstGeom>
        </p:spPr>
      </p:pic>
      <p:sp>
        <p:nvSpPr>
          <p:cNvPr id="17" name="Text 9"/>
          <p:cNvSpPr/>
          <p:nvPr/>
        </p:nvSpPr>
        <p:spPr>
          <a:xfrm>
            <a:off x="8478317" y="2743200"/>
            <a:ext cx="2844698" cy="566928"/>
          </a:xfrm>
          <a:prstGeom prst="rect">
            <a:avLst/>
          </a:prstGeom>
          <a:noFill/>
          <a:ln/>
        </p:spPr>
        <p:txBody>
          <a:bodyPr wrap="square" lIns="0" tIns="0" rIns="0" bIns="0" rtlCol="0" anchor="t"/>
          <a:lstStyle/>
          <a:p>
            <a:pPr algn="ctr">
              <a:lnSpc>
                <a:spcPct val="105000"/>
              </a:lnSpc>
            </a:pPr>
            <a:r>
              <a:rPr lang="da-DK" sz="1350" b="1" noProof="1">
                <a:solidFill>
                  <a:srgbClr val="1F2A44"/>
                </a:solidFill>
                <a:latin typeface="Calibri"/>
                <a:ea typeface="Calibri"/>
                <a:cs typeface="Calibri"/>
              </a:rPr>
              <a:t>En udpeget person rapporterer månedligt til DPSD</a:t>
            </a:r>
            <a:endParaRPr lang="da-DK" sz="1350" noProof="1">
              <a:latin typeface="Calibri"/>
              <a:ea typeface="Calibri"/>
              <a:cs typeface="Calibri"/>
            </a:endParaRPr>
          </a:p>
        </p:txBody>
      </p:sp>
      <p:sp>
        <p:nvSpPr>
          <p:cNvPr id="18" name="Text 10"/>
          <p:cNvSpPr/>
          <p:nvPr/>
        </p:nvSpPr>
        <p:spPr>
          <a:xfrm>
            <a:off x="640080" y="3794760"/>
            <a:ext cx="10911535" cy="914400"/>
          </a:xfrm>
          <a:prstGeom prst="rect">
            <a:avLst/>
          </a:prstGeom>
          <a:noFill/>
          <a:ln/>
        </p:spPr>
        <p:txBody>
          <a:bodyPr wrap="square" lIns="0" tIns="0" rIns="0" bIns="0" rtlCol="0" anchor="t"/>
          <a:lstStyle/>
          <a:p>
            <a:pPr marL="0" indent="0">
              <a:lnSpc>
                <a:spcPct val="115000"/>
              </a:lnSpc>
              <a:buNone/>
            </a:pPr>
            <a:r>
              <a:rPr lang="da-DK" sz="1600" noProof="1">
                <a:solidFill>
                  <a:srgbClr val="1F2A44"/>
                </a:solidFill>
                <a:latin typeface="Calibri"/>
                <a:ea typeface="Calibri"/>
                <a:cs typeface="Calibri"/>
              </a:rPr>
              <a:t>Samlerapportering foregår ved, at alle medarbejdere på det samme papirskema registrerer nogle få informationer om den hændelse, de har oplevet. Én gang om måneden rapporterer en medarbejder hændelserne samlet digitalt til DPSD.</a:t>
            </a:r>
            <a:endParaRPr lang="da-DK" sz="1600" noProof="1">
              <a:latin typeface="Calibri"/>
              <a:ea typeface="Calibri"/>
              <a:cs typeface="Calibri"/>
            </a:endParaRPr>
          </a:p>
        </p:txBody>
      </p:sp>
      <p:sp>
        <p:nvSpPr>
          <p:cNvPr id="19" name="Text 11"/>
          <p:cNvSpPr/>
          <p:nvPr/>
        </p:nvSpPr>
        <p:spPr>
          <a:xfrm>
            <a:off x="640080" y="4800600"/>
            <a:ext cx="10911535" cy="1005840"/>
          </a:xfrm>
          <a:prstGeom prst="rect">
            <a:avLst/>
          </a:prstGeom>
          <a:noFill/>
          <a:ln/>
        </p:spPr>
        <p:txBody>
          <a:bodyPr wrap="square" lIns="0" tIns="0" rIns="0" bIns="0" rtlCol="0" anchor="t"/>
          <a:lstStyle/>
          <a:p>
            <a:pPr marL="0" indent="0">
              <a:lnSpc>
                <a:spcPct val="115000"/>
              </a:lnSpc>
              <a:buNone/>
            </a:pPr>
            <a:r>
              <a:rPr lang="da-DK" sz="1600" noProof="1">
                <a:solidFill>
                  <a:srgbClr val="5B6478"/>
                </a:solidFill>
                <a:latin typeface="Calibri"/>
                <a:ea typeface="Calibri"/>
                <a:cs typeface="Calibri"/>
              </a:rPr>
              <a:t>Jeres ledelse skal vælge, </a:t>
            </a:r>
            <a:r>
              <a:rPr lang="da-DK" sz="1600" b="1" i="1" noProof="1">
                <a:solidFill>
                  <a:srgbClr val="5B6478"/>
                </a:solidFill>
                <a:latin typeface="Calibri"/>
                <a:ea typeface="Calibri"/>
                <a:cs typeface="Calibri"/>
              </a:rPr>
              <a:t>hvem der er ansvarlig for at printe de skemaer,</a:t>
            </a:r>
            <a:r>
              <a:rPr lang="da-DK" sz="1600" noProof="1">
                <a:solidFill>
                  <a:srgbClr val="5B6478"/>
                </a:solidFill>
                <a:latin typeface="Calibri"/>
                <a:ea typeface="Calibri"/>
                <a:cs typeface="Calibri"/>
              </a:rPr>
              <a:t> I skal bruge, og lægge dem frem samt beslutte, </a:t>
            </a:r>
            <a:r>
              <a:rPr lang="da-DK" sz="1600" b="1" i="1" noProof="1">
                <a:solidFill>
                  <a:srgbClr val="5B6478"/>
                </a:solidFill>
                <a:latin typeface="Calibri"/>
                <a:ea typeface="Calibri"/>
                <a:cs typeface="Calibri"/>
              </a:rPr>
              <a:t>hvor skemaerne kan opbevares forsvarligt</a:t>
            </a:r>
            <a:r>
              <a:rPr lang="da-DK" sz="1600" noProof="1">
                <a:solidFill>
                  <a:srgbClr val="5B6478"/>
                </a:solidFill>
                <a:latin typeface="Calibri"/>
                <a:ea typeface="Calibri"/>
                <a:cs typeface="Calibri"/>
              </a:rPr>
              <a:t>. Herefter skal alle medarbejdere registrere UTH'er på det samme papirskema.</a:t>
            </a:r>
            <a:endParaRPr lang="da-DK" sz="1600" noProof="1">
              <a:latin typeface="Calibri"/>
              <a:ea typeface="Calibri"/>
              <a:cs typeface="Calibri"/>
            </a:endParaRPr>
          </a:p>
        </p:txBody>
      </p:sp>
      <p:pic>
        <p:nvPicPr>
          <p:cNvPr id="20" name="Image 6" descr="/home/claude/deck/assets/logo_dark.png"/>
          <p:cNvPicPr>
            <a:picLocks noChangeAspect="1"/>
          </p:cNvPicPr>
          <p:nvPr/>
        </p:nvPicPr>
        <p:blipFill>
          <a:blip r:embed="rId7"/>
          <a:stretch>
            <a:fillRect/>
          </a:stretch>
        </p:blipFill>
        <p:spPr>
          <a:xfrm>
            <a:off x="10180015" y="6176772"/>
            <a:ext cx="1554480" cy="388620"/>
          </a:xfrm>
          <a:prstGeom prst="rect">
            <a:avLst/>
          </a:prstGeom>
        </p:spPr>
      </p:pic>
      <p:sp>
        <p:nvSpPr>
          <p:cNvPr id="8" name="Text 3">
            <a:extLst>
              <a:ext uri="{FF2B5EF4-FFF2-40B4-BE49-F238E27FC236}">
                <a16:creationId xmlns:a16="http://schemas.microsoft.com/office/drawing/2014/main" id="{3C3DA47D-639C-5905-C1B7-C430FC115E5A}"/>
              </a:ext>
            </a:extLst>
          </p:cNvPr>
          <p:cNvSpPr/>
          <p:nvPr/>
        </p:nvSpPr>
        <p:spPr>
          <a:xfrm>
            <a:off x="4671422" y="2743199"/>
            <a:ext cx="2844698" cy="566928"/>
          </a:xfrm>
          <a:prstGeom prst="rect">
            <a:avLst/>
          </a:prstGeom>
          <a:noFill/>
          <a:ln/>
        </p:spPr>
        <p:txBody>
          <a:bodyPr wrap="square" lIns="0" tIns="0" rIns="0" bIns="0" rtlCol="0" anchor="t"/>
          <a:lstStyle/>
          <a:p>
            <a:pPr marL="0" indent="0" algn="ctr">
              <a:lnSpc>
                <a:spcPct val="105000"/>
              </a:lnSpc>
              <a:buNone/>
            </a:pPr>
            <a:r>
              <a:rPr lang="da-DK" sz="1350" b="1" noProof="1">
                <a:solidFill>
                  <a:srgbClr val="1F2A44"/>
                </a:solidFill>
                <a:latin typeface="Calibri" pitchFamily="34" charset="0"/>
                <a:ea typeface="Calibri" pitchFamily="34" charset="-122"/>
                <a:cs typeface="Calibri" pitchFamily="34" charset="-120"/>
              </a:rPr>
              <a:t>Registrering på papirskemaer for en måned ad gangen</a:t>
            </a:r>
            <a:endParaRPr lang="da-DK" sz="1350" noProof="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006981FE3CC624D9B508419570B26F9" ma:contentTypeVersion="14" ma:contentTypeDescription="Opret et nyt dokument." ma:contentTypeScope="" ma:versionID="e6cfb82d5903dc1ba43c780c0f5189c6">
  <xsd:schema xmlns:xsd="http://www.w3.org/2001/XMLSchema" xmlns:xs="http://www.w3.org/2001/XMLSchema" xmlns:p="http://schemas.microsoft.com/office/2006/metadata/properties" xmlns:ns2="4f5c4702-1206-4993-a280-738bd5b46d22" xmlns:ns3="fb3b052f-8efc-4395-878e-7c04df5377de" targetNamespace="http://schemas.microsoft.com/office/2006/metadata/properties" ma:root="true" ma:fieldsID="465bf1ad5e0579c03e06efd1e0cbab57" ns2:_="" ns3:_="">
    <xsd:import namespace="4f5c4702-1206-4993-a280-738bd5b46d22"/>
    <xsd:import namespace="fb3b052f-8efc-4395-878e-7c04df5377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c4702-1206-4993-a280-738bd5b46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3b052f-8efc-4395-878e-7c04df5377d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59f478f-8e2f-4dea-8c03-c26502925907}" ma:internalName="TaxCatchAll" ma:showField="CatchAllData" ma:web="fb3b052f-8efc-4395-878e-7c04df537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5c4702-1206-4993-a280-738bd5b46d22">
      <Terms xmlns="http://schemas.microsoft.com/office/infopath/2007/PartnerControls"/>
    </lcf76f155ced4ddcb4097134ff3c332f>
    <TaxCatchAll xmlns="fb3b052f-8efc-4395-878e-7c04df5377de" xsi:nil="true"/>
  </documentManagement>
</p:properties>
</file>

<file path=customXml/itemProps1.xml><?xml version="1.0" encoding="utf-8"?>
<ds:datastoreItem xmlns:ds="http://schemas.openxmlformats.org/officeDocument/2006/customXml" ds:itemID="{D31D0C9E-F83C-493F-BB6E-70C5C4214D32}">
  <ds:schemaRefs>
    <ds:schemaRef ds:uri="http://schemas.microsoft.com/sharepoint/v3/contenttype/forms"/>
  </ds:schemaRefs>
</ds:datastoreItem>
</file>

<file path=customXml/itemProps2.xml><?xml version="1.0" encoding="utf-8"?>
<ds:datastoreItem xmlns:ds="http://schemas.openxmlformats.org/officeDocument/2006/customXml" ds:itemID="{0065453A-25AC-453B-806D-9E05800EC8F9}">
  <ds:schemaRefs>
    <ds:schemaRef ds:uri="4f5c4702-1206-4993-a280-738bd5b46d22"/>
    <ds:schemaRef ds:uri="fb3b052f-8efc-4395-878e-7c04df5377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32E1A9-7692-4C17-9D62-D736470C92E7}">
  <ds:schemaRefs>
    <ds:schemaRef ds:uri="fb3b052f-8efc-4395-878e-7c04df5377de"/>
    <ds:schemaRef ds:uri="http://purl.org/dc/elements/1.1/"/>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4f5c4702-1206-4993-a280-738bd5b46d22"/>
    <ds:schemaRef ds:uri="http://www.w3.org/XML/1998/namespace"/>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otalTime>3</TotalTime>
  <Words>1213</Words>
  <Application>Microsoft Office PowerPoint</Application>
  <PresentationFormat>Widescreen</PresentationFormat>
  <Paragraphs>99</Paragraphs>
  <Slides>16</Slides>
  <Notes>16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Arial</vt:lpstr>
      <vt:lpstr>Calibri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Samlerapportering</dc:title>
  <dc:subject>PptxGenJS Presentation</dc:subject>
  <dc:creator>Sundhedsvæsenets Kvalitetsinstitut</dc:creator>
  <cp:lastModifiedBy>Katrine Høgh Vinter</cp:lastModifiedBy>
  <cp:revision>17</cp:revision>
  <dcterms:created xsi:type="dcterms:W3CDTF">2026-06-16T05:22:46Z</dcterms:created>
  <dcterms:modified xsi:type="dcterms:W3CDTF">2026-06-29T09:49:08Z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0x0101008006981FE3CC624D9B508419570B26F9</vt:lpwstr>
  </property>
  <property fmtid="{D5CDD505-2E9C-101B-9397-08002B2CF9AE}" pid="3" name="MediaServiceImageTags">
    <vt:lpwstr/>
  </property>
</Properties>
</file>